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6" r:id="rId3"/>
    <p:sldId id="269" r:id="rId4"/>
    <p:sldId id="270" r:id="rId5"/>
    <p:sldId id="271" r:id="rId6"/>
    <p:sldId id="257" r:id="rId7"/>
    <p:sldId id="258" r:id="rId8"/>
    <p:sldId id="260" r:id="rId9"/>
    <p:sldId id="268" r:id="rId10"/>
    <p:sldId id="262" r:id="rId11"/>
    <p:sldId id="267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DC5DC5-EAC4-4A67-B22D-18A12251BD52}" v="2" dt="2024-12-13T10:05:56.722"/>
    <p1510:client id="{46C71D48-9319-4D8A-8808-525D511FA02C}" v="508" dt="2024-12-13T21:17:06.4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374" autoAdjust="0"/>
    <p:restoredTop sz="94660"/>
  </p:normalViewPr>
  <p:slideViewPr>
    <p:cSldViewPr snapToGrid="0">
      <p:cViewPr>
        <p:scale>
          <a:sx n="100" d="100"/>
          <a:sy n="100" d="100"/>
        </p:scale>
        <p:origin x="57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er Hussen" userId="b04936ca-78ea-4766-be52-5cfdc193ae95" providerId="ADAL" clId="{46C71D48-9319-4D8A-8808-525D511FA02C}"/>
    <pc:docChg chg="undo custSel addSld delSld modSld sldOrd">
      <pc:chgData name="Tamer Hussen" userId="b04936ca-78ea-4766-be52-5cfdc193ae95" providerId="ADAL" clId="{46C71D48-9319-4D8A-8808-525D511FA02C}" dt="2024-12-13T21:20:24.608" v="1023" actId="47"/>
      <pc:docMkLst>
        <pc:docMk/>
      </pc:docMkLst>
      <pc:sldChg chg="addSp delSp modSp add mod ord">
        <pc:chgData name="Tamer Hussen" userId="b04936ca-78ea-4766-be52-5cfdc193ae95" providerId="ADAL" clId="{46C71D48-9319-4D8A-8808-525D511FA02C}" dt="2024-12-13T21:20:22.395" v="1022" actId="1076"/>
        <pc:sldMkLst>
          <pc:docMk/>
          <pc:sldMk cId="3406752844" sldId="269"/>
        </pc:sldMkLst>
        <pc:spChg chg="del mod">
          <ac:chgData name="Tamer Hussen" userId="b04936ca-78ea-4766-be52-5cfdc193ae95" providerId="ADAL" clId="{46C71D48-9319-4D8A-8808-525D511FA02C}" dt="2024-12-13T19:38:32.259" v="219" actId="478"/>
          <ac:spMkLst>
            <pc:docMk/>
            <pc:sldMk cId="3406752844" sldId="269"/>
            <ac:spMk id="2" creationId="{3A342520-317B-A979-0235-57C3B6C4B8FE}"/>
          </ac:spMkLst>
        </pc:spChg>
        <pc:spChg chg="add del mod">
          <ac:chgData name="Tamer Hussen" userId="b04936ca-78ea-4766-be52-5cfdc193ae95" providerId="ADAL" clId="{46C71D48-9319-4D8A-8808-525D511FA02C}" dt="2024-12-13T20:19:48.952" v="770" actId="478"/>
          <ac:spMkLst>
            <pc:docMk/>
            <pc:sldMk cId="3406752844" sldId="269"/>
            <ac:spMk id="4" creationId="{F0DBF664-6F7D-7CD1-E0A4-69A4E1FBA38B}"/>
          </ac:spMkLst>
        </pc:spChg>
        <pc:spChg chg="del">
          <ac:chgData name="Tamer Hussen" userId="b04936ca-78ea-4766-be52-5cfdc193ae95" providerId="ADAL" clId="{46C71D48-9319-4D8A-8808-525D511FA02C}" dt="2024-12-13T19:36:03.823" v="19" actId="478"/>
          <ac:spMkLst>
            <pc:docMk/>
            <pc:sldMk cId="3406752844" sldId="269"/>
            <ac:spMk id="6" creationId="{0306D632-AEF9-1F2C-72AF-341A5F6C33FB}"/>
          </ac:spMkLst>
        </pc:spChg>
        <pc:spChg chg="del">
          <ac:chgData name="Tamer Hussen" userId="b04936ca-78ea-4766-be52-5cfdc193ae95" providerId="ADAL" clId="{46C71D48-9319-4D8A-8808-525D511FA02C}" dt="2024-12-13T19:36:01.113" v="17" actId="478"/>
          <ac:spMkLst>
            <pc:docMk/>
            <pc:sldMk cId="3406752844" sldId="269"/>
            <ac:spMk id="7" creationId="{310E3FD9-5848-656C-0F99-F542F96D37A5}"/>
          </ac:spMkLst>
        </pc:spChg>
        <pc:spChg chg="add mod">
          <ac:chgData name="Tamer Hussen" userId="b04936ca-78ea-4766-be52-5cfdc193ae95" providerId="ADAL" clId="{46C71D48-9319-4D8A-8808-525D511FA02C}" dt="2024-12-13T21:20:22.395" v="1022" actId="1076"/>
          <ac:spMkLst>
            <pc:docMk/>
            <pc:sldMk cId="3406752844" sldId="269"/>
            <ac:spMk id="7" creationId="{B99C7810-0283-0E78-FF0A-8962BACA3D6A}"/>
          </ac:spMkLst>
        </pc:spChg>
        <pc:spChg chg="del">
          <ac:chgData name="Tamer Hussen" userId="b04936ca-78ea-4766-be52-5cfdc193ae95" providerId="ADAL" clId="{46C71D48-9319-4D8A-8808-525D511FA02C}" dt="2024-12-13T19:36:02.104" v="18" actId="478"/>
          <ac:spMkLst>
            <pc:docMk/>
            <pc:sldMk cId="3406752844" sldId="269"/>
            <ac:spMk id="8" creationId="{E2735E52-63EA-E059-4098-DF155FFDA515}"/>
          </ac:spMkLst>
        </pc:spChg>
        <pc:spChg chg="add mod">
          <ac:chgData name="Tamer Hussen" userId="b04936ca-78ea-4766-be52-5cfdc193ae95" providerId="ADAL" clId="{46C71D48-9319-4D8A-8808-525D511FA02C}" dt="2024-12-13T21:20:17.181" v="1020" actId="1076"/>
          <ac:spMkLst>
            <pc:docMk/>
            <pc:sldMk cId="3406752844" sldId="269"/>
            <ac:spMk id="9" creationId="{7835AD2B-8555-19B6-5142-3C23E0E6AB27}"/>
          </ac:spMkLst>
        </pc:spChg>
        <pc:spChg chg="add del mod">
          <ac:chgData name="Tamer Hussen" userId="b04936ca-78ea-4766-be52-5cfdc193ae95" providerId="ADAL" clId="{46C71D48-9319-4D8A-8808-525D511FA02C}" dt="2024-12-13T19:38:30.949" v="218" actId="478"/>
          <ac:spMkLst>
            <pc:docMk/>
            <pc:sldMk cId="3406752844" sldId="269"/>
            <ac:spMk id="9" creationId="{D54B96E2-C2D6-FE4D-3DA7-D747396282E2}"/>
          </ac:spMkLst>
        </pc:spChg>
        <pc:spChg chg="add del mod">
          <ac:chgData name="Tamer Hussen" userId="b04936ca-78ea-4766-be52-5cfdc193ae95" providerId="ADAL" clId="{46C71D48-9319-4D8A-8808-525D511FA02C}" dt="2024-12-13T19:38:33.267" v="220" actId="478"/>
          <ac:spMkLst>
            <pc:docMk/>
            <pc:sldMk cId="3406752844" sldId="269"/>
            <ac:spMk id="11" creationId="{41E2BE8C-7D0D-FB07-1B5A-BA87072C7B8D}"/>
          </ac:spMkLst>
        </pc:spChg>
        <pc:spChg chg="add mod">
          <ac:chgData name="Tamer Hussen" userId="b04936ca-78ea-4766-be52-5cfdc193ae95" providerId="ADAL" clId="{46C71D48-9319-4D8A-8808-525D511FA02C}" dt="2024-12-13T21:20:20.386" v="1021" actId="1076"/>
          <ac:spMkLst>
            <pc:docMk/>
            <pc:sldMk cId="3406752844" sldId="269"/>
            <ac:spMk id="11" creationId="{46588C17-728F-1010-48E9-81F61FE58D4B}"/>
          </ac:spMkLst>
        </pc:spChg>
        <pc:spChg chg="add del mod">
          <ac:chgData name="Tamer Hussen" userId="b04936ca-78ea-4766-be52-5cfdc193ae95" providerId="ADAL" clId="{46C71D48-9319-4D8A-8808-525D511FA02C}" dt="2024-12-13T20:19:46.516" v="769" actId="478"/>
          <ac:spMkLst>
            <pc:docMk/>
            <pc:sldMk cId="3406752844" sldId="269"/>
            <ac:spMk id="12" creationId="{74D591B9-1FBD-A9AB-D0E7-C360294C62CF}"/>
          </ac:spMkLst>
        </pc:spChg>
        <pc:graphicFrameChg chg="add del mod modGraphic">
          <ac:chgData name="Tamer Hussen" userId="b04936ca-78ea-4766-be52-5cfdc193ae95" providerId="ADAL" clId="{46C71D48-9319-4D8A-8808-525D511FA02C}" dt="2024-12-13T21:07:05.971" v="914" actId="478"/>
          <ac:graphicFrameMkLst>
            <pc:docMk/>
            <pc:sldMk cId="3406752844" sldId="269"/>
            <ac:graphicFrameMk id="2" creationId="{EB9D5374-4940-439C-1A18-FEF1448B02BF}"/>
          </ac:graphicFrameMkLst>
        </pc:graphicFrameChg>
        <pc:graphicFrameChg chg="add del mod modGraphic">
          <ac:chgData name="Tamer Hussen" userId="b04936ca-78ea-4766-be52-5cfdc193ae95" providerId="ADAL" clId="{46C71D48-9319-4D8A-8808-525D511FA02C}" dt="2024-12-13T21:07:23.415" v="918" actId="478"/>
          <ac:graphicFrameMkLst>
            <pc:docMk/>
            <pc:sldMk cId="3406752844" sldId="269"/>
            <ac:graphicFrameMk id="5" creationId="{2C79633E-9034-407E-8718-597E0903FBA4}"/>
          </ac:graphicFrameMkLst>
        </pc:graphicFrameChg>
        <pc:graphicFrameChg chg="add del mod modGraphic">
          <ac:chgData name="Tamer Hussen" userId="b04936ca-78ea-4766-be52-5cfdc193ae95" providerId="ADAL" clId="{46C71D48-9319-4D8A-8808-525D511FA02C}" dt="2024-12-13T21:13:50.912" v="924" actId="478"/>
          <ac:graphicFrameMkLst>
            <pc:docMk/>
            <pc:sldMk cId="3406752844" sldId="269"/>
            <ac:graphicFrameMk id="6" creationId="{2C8B9A7D-0BE7-6E7F-44DC-D37A3C335D19}"/>
          </ac:graphicFrameMkLst>
        </pc:graphicFrameChg>
        <pc:graphicFrameChg chg="add del mod modGraphic">
          <ac:chgData name="Tamer Hussen" userId="b04936ca-78ea-4766-be52-5cfdc193ae95" providerId="ADAL" clId="{46C71D48-9319-4D8A-8808-525D511FA02C}" dt="2024-12-13T19:53:04.491" v="334" actId="478"/>
          <ac:graphicFrameMkLst>
            <pc:docMk/>
            <pc:sldMk cId="3406752844" sldId="269"/>
            <ac:graphicFrameMk id="13" creationId="{F00720F9-712C-6847-0EF9-8B7DF0091A59}"/>
          </ac:graphicFrameMkLst>
        </pc:graphicFrameChg>
        <pc:graphicFrameChg chg="add del mod">
          <ac:chgData name="Tamer Hussen" userId="b04936ca-78ea-4766-be52-5cfdc193ae95" providerId="ADAL" clId="{46C71D48-9319-4D8A-8808-525D511FA02C}" dt="2024-12-13T19:54:26.630" v="338" actId="478"/>
          <ac:graphicFrameMkLst>
            <pc:docMk/>
            <pc:sldMk cId="3406752844" sldId="269"/>
            <ac:graphicFrameMk id="14" creationId="{94CA1782-966F-D1E8-4082-81AF019486CA}"/>
          </ac:graphicFrameMkLst>
        </pc:graphicFrameChg>
        <pc:graphicFrameChg chg="add del mod modGraphic">
          <ac:chgData name="Tamer Hussen" userId="b04936ca-78ea-4766-be52-5cfdc193ae95" providerId="ADAL" clId="{46C71D48-9319-4D8A-8808-525D511FA02C}" dt="2024-12-13T21:18:14.212" v="996" actId="478"/>
          <ac:graphicFrameMkLst>
            <pc:docMk/>
            <pc:sldMk cId="3406752844" sldId="269"/>
            <ac:graphicFrameMk id="15" creationId="{F6E83506-0955-5941-06BB-2329CD19A237}"/>
          </ac:graphicFrameMkLst>
        </pc:graphicFrameChg>
        <pc:picChg chg="del">
          <ac:chgData name="Tamer Hussen" userId="b04936ca-78ea-4766-be52-5cfdc193ae95" providerId="ADAL" clId="{46C71D48-9319-4D8A-8808-525D511FA02C}" dt="2024-12-13T19:35:56.823" v="15" actId="478"/>
          <ac:picMkLst>
            <pc:docMk/>
            <pc:sldMk cId="3406752844" sldId="269"/>
            <ac:picMk id="3" creationId="{26D89DEF-73DB-1EA4-17EF-DD8D35CCBE14}"/>
          </ac:picMkLst>
        </pc:picChg>
        <pc:picChg chg="del">
          <ac:chgData name="Tamer Hussen" userId="b04936ca-78ea-4766-be52-5cfdc193ae95" providerId="ADAL" clId="{46C71D48-9319-4D8A-8808-525D511FA02C}" dt="2024-12-13T19:35:56.311" v="14" actId="478"/>
          <ac:picMkLst>
            <pc:docMk/>
            <pc:sldMk cId="3406752844" sldId="269"/>
            <ac:picMk id="4" creationId="{2E793D9C-D771-D24D-8DC6-414A2422FE52}"/>
          </ac:picMkLst>
        </pc:picChg>
        <pc:picChg chg="del">
          <ac:chgData name="Tamer Hussen" userId="b04936ca-78ea-4766-be52-5cfdc193ae95" providerId="ADAL" clId="{46C71D48-9319-4D8A-8808-525D511FA02C}" dt="2024-12-13T19:35:57.172" v="16" actId="478"/>
          <ac:picMkLst>
            <pc:docMk/>
            <pc:sldMk cId="3406752844" sldId="269"/>
            <ac:picMk id="5" creationId="{CE9D992B-C4AC-3D7B-BDE3-47CFB7436A4A}"/>
          </ac:picMkLst>
        </pc:picChg>
      </pc:sldChg>
      <pc:sldChg chg="addSp delSp modSp new mod setBg">
        <pc:chgData name="Tamer Hussen" userId="b04936ca-78ea-4766-be52-5cfdc193ae95" providerId="ADAL" clId="{46C71D48-9319-4D8A-8808-525D511FA02C}" dt="2024-12-13T21:17:36.913" v="987" actId="26606"/>
        <pc:sldMkLst>
          <pc:docMk/>
          <pc:sldMk cId="953791887" sldId="270"/>
        </pc:sldMkLst>
        <pc:spChg chg="del">
          <ac:chgData name="Tamer Hussen" userId="b04936ca-78ea-4766-be52-5cfdc193ae95" providerId="ADAL" clId="{46C71D48-9319-4D8A-8808-525D511FA02C}" dt="2024-12-13T21:06:28.683" v="904" actId="478"/>
          <ac:spMkLst>
            <pc:docMk/>
            <pc:sldMk cId="953791887" sldId="270"/>
            <ac:spMk id="2" creationId="{E2C10D75-1D2C-D72A-E43C-FFE087B78256}"/>
          </ac:spMkLst>
        </pc:spChg>
        <pc:spChg chg="add mod">
          <ac:chgData name="Tamer Hussen" userId="b04936ca-78ea-4766-be52-5cfdc193ae95" providerId="ADAL" clId="{46C71D48-9319-4D8A-8808-525D511FA02C}" dt="2024-12-13T21:17:36.913" v="987" actId="26606"/>
          <ac:spMkLst>
            <pc:docMk/>
            <pc:sldMk cId="953791887" sldId="270"/>
            <ac:spMk id="4" creationId="{18391358-00ED-6227-FF6D-90AFD6A301AA}"/>
          </ac:spMkLst>
        </pc:spChg>
        <pc:spChg chg="add del mod">
          <ac:chgData name="Tamer Hussen" userId="b04936ca-78ea-4766-be52-5cfdc193ae95" providerId="ADAL" clId="{46C71D48-9319-4D8A-8808-525D511FA02C}" dt="2024-12-13T21:17:36.913" v="987" actId="26606"/>
          <ac:spMkLst>
            <pc:docMk/>
            <pc:sldMk cId="953791887" sldId="270"/>
            <ac:spMk id="6" creationId="{F658A4D3-A306-8294-97E6-2E36E0E1DDB2}"/>
          </ac:spMkLst>
        </pc:spChg>
        <pc:spChg chg="add">
          <ac:chgData name="Tamer Hussen" userId="b04936ca-78ea-4766-be52-5cfdc193ae95" providerId="ADAL" clId="{46C71D48-9319-4D8A-8808-525D511FA02C}" dt="2024-12-13T21:17:36.913" v="987" actId="26606"/>
          <ac:spMkLst>
            <pc:docMk/>
            <pc:sldMk cId="953791887" sldId="270"/>
            <ac:spMk id="98" creationId="{01F67CC9-D773-4B4B-8A55-D5DAEC3414BD}"/>
          </ac:spMkLst>
        </pc:spChg>
        <pc:grpChg chg="add">
          <ac:chgData name="Tamer Hussen" userId="b04936ca-78ea-4766-be52-5cfdc193ae95" providerId="ADAL" clId="{46C71D48-9319-4D8A-8808-525D511FA02C}" dt="2024-12-13T21:17:36.913" v="987" actId="26606"/>
          <ac:grpSpMkLst>
            <pc:docMk/>
            <pc:sldMk cId="953791887" sldId="270"/>
            <ac:grpSpMk id="14" creationId="{A44B4622-6C6D-4357-A6BF-4ADFA8DA2104}"/>
          </ac:grpSpMkLst>
        </pc:grpChg>
        <pc:grpChg chg="add">
          <ac:chgData name="Tamer Hussen" userId="b04936ca-78ea-4766-be52-5cfdc193ae95" providerId="ADAL" clId="{46C71D48-9319-4D8A-8808-525D511FA02C}" dt="2024-12-13T21:17:36.913" v="987" actId="26606"/>
          <ac:grpSpMkLst>
            <pc:docMk/>
            <pc:sldMk cId="953791887" sldId="270"/>
            <ac:grpSpMk id="57" creationId="{B76DCF88-9FB4-41A5-9112-2DACF647ABB8}"/>
          </ac:grpSpMkLst>
        </pc:grpChg>
        <pc:graphicFrameChg chg="add del mod modGraphic">
          <ac:chgData name="Tamer Hussen" userId="b04936ca-78ea-4766-be52-5cfdc193ae95" providerId="ADAL" clId="{46C71D48-9319-4D8A-8808-525D511FA02C}" dt="2024-12-13T21:16:10.760" v="968" actId="478"/>
          <ac:graphicFrameMkLst>
            <pc:docMk/>
            <pc:sldMk cId="953791887" sldId="270"/>
            <ac:graphicFrameMk id="3" creationId="{0A353569-BF33-62BE-6AB4-E145A224AC1F}"/>
          </ac:graphicFrameMkLst>
        </pc:graphicFrameChg>
        <pc:graphicFrameChg chg="add">
          <ac:chgData name="Tamer Hussen" userId="b04936ca-78ea-4766-be52-5cfdc193ae95" providerId="ADAL" clId="{46C71D48-9319-4D8A-8808-525D511FA02C}" dt="2024-12-13T21:17:36.913" v="987" actId="26606"/>
          <ac:graphicFrameMkLst>
            <pc:docMk/>
            <pc:sldMk cId="953791887" sldId="270"/>
            <ac:graphicFrameMk id="8" creationId="{86661526-45C3-0470-F95C-B62E9CB647B5}"/>
          </ac:graphicFrameMkLst>
        </pc:graphicFrameChg>
        <pc:picChg chg="add">
          <ac:chgData name="Tamer Hussen" userId="b04936ca-78ea-4766-be52-5cfdc193ae95" providerId="ADAL" clId="{46C71D48-9319-4D8A-8808-525D511FA02C}" dt="2024-12-13T21:17:36.913" v="987" actId="26606"/>
          <ac:picMkLst>
            <pc:docMk/>
            <pc:sldMk cId="953791887" sldId="270"/>
            <ac:picMk id="12" creationId="{0D976396-8CE8-4BF2-9DC5-673B163BFDEA}"/>
          </ac:picMkLst>
        </pc:picChg>
        <pc:picChg chg="add">
          <ac:chgData name="Tamer Hussen" userId="b04936ca-78ea-4766-be52-5cfdc193ae95" providerId="ADAL" clId="{46C71D48-9319-4D8A-8808-525D511FA02C}" dt="2024-12-13T21:17:36.913" v="987" actId="26606"/>
          <ac:picMkLst>
            <pc:docMk/>
            <pc:sldMk cId="953791887" sldId="270"/>
            <ac:picMk id="55" creationId="{07D54E63-6018-454A-93F0-E71F2CAF752F}"/>
          </ac:picMkLst>
        </pc:picChg>
      </pc:sldChg>
      <pc:sldChg chg="addSp delSp modSp new mod setBg">
        <pc:chgData name="Tamer Hussen" userId="b04936ca-78ea-4766-be52-5cfdc193ae95" providerId="ADAL" clId="{46C71D48-9319-4D8A-8808-525D511FA02C}" dt="2024-12-13T21:18:00.266" v="993" actId="26606"/>
        <pc:sldMkLst>
          <pc:docMk/>
          <pc:sldMk cId="2683001681" sldId="271"/>
        </pc:sldMkLst>
        <pc:spChg chg="del">
          <ac:chgData name="Tamer Hussen" userId="b04936ca-78ea-4766-be52-5cfdc193ae95" providerId="ADAL" clId="{46C71D48-9319-4D8A-8808-525D511FA02C}" dt="2024-12-13T21:06:26.663" v="903" actId="478"/>
          <ac:spMkLst>
            <pc:docMk/>
            <pc:sldMk cId="2683001681" sldId="271"/>
            <ac:spMk id="2" creationId="{286141BF-BE7E-D4B7-C253-A1EB6D2FE014}"/>
          </ac:spMkLst>
        </pc:spChg>
        <pc:spChg chg="add del">
          <ac:chgData name="Tamer Hussen" userId="b04936ca-78ea-4766-be52-5cfdc193ae95" providerId="ADAL" clId="{46C71D48-9319-4D8A-8808-525D511FA02C}" dt="2024-12-13T21:17:50.065" v="989" actId="26606"/>
          <ac:spMkLst>
            <pc:docMk/>
            <pc:sldMk cId="2683001681" sldId="271"/>
            <ac:spMk id="55" creationId="{BC3E363D-4793-4E9B-88F5-58007346CFBE}"/>
          </ac:spMkLst>
        </pc:spChg>
        <pc:spChg chg="add del">
          <ac:chgData name="Tamer Hussen" userId="b04936ca-78ea-4766-be52-5cfdc193ae95" providerId="ADAL" clId="{46C71D48-9319-4D8A-8808-525D511FA02C}" dt="2024-12-13T21:17:50.897" v="991" actId="26606"/>
          <ac:spMkLst>
            <pc:docMk/>
            <pc:sldMk cId="2683001681" sldId="271"/>
            <ac:spMk id="99" creationId="{BC3E363D-4793-4E9B-88F5-58007346CFBE}"/>
          </ac:spMkLst>
        </pc:spChg>
        <pc:spChg chg="add del">
          <ac:chgData name="Tamer Hussen" userId="b04936ca-78ea-4766-be52-5cfdc193ae95" providerId="ADAL" clId="{46C71D48-9319-4D8A-8808-525D511FA02C}" dt="2024-12-13T21:18:00.266" v="993" actId="26606"/>
          <ac:spMkLst>
            <pc:docMk/>
            <pc:sldMk cId="2683001681" sldId="271"/>
            <ac:spMk id="105" creationId="{3D66C6E3-EBD2-40B7-8FD8-D6D2250FC482}"/>
          </ac:spMkLst>
        </pc:spChg>
        <pc:grpChg chg="add del">
          <ac:chgData name="Tamer Hussen" userId="b04936ca-78ea-4766-be52-5cfdc193ae95" providerId="ADAL" clId="{46C71D48-9319-4D8A-8808-525D511FA02C}" dt="2024-12-13T21:17:50.065" v="989" actId="26606"/>
          <ac:grpSpMkLst>
            <pc:docMk/>
            <pc:sldMk cId="2683001681" sldId="271"/>
            <ac:grpSpMk id="12" creationId="{366C3164-AA9F-47E3-913A-4F002BC00F6E}"/>
          </ac:grpSpMkLst>
        </pc:grpChg>
        <pc:grpChg chg="add del">
          <ac:chgData name="Tamer Hussen" userId="b04936ca-78ea-4766-be52-5cfdc193ae95" providerId="ADAL" clId="{46C71D48-9319-4D8A-8808-525D511FA02C}" dt="2024-12-13T21:17:50.897" v="991" actId="26606"/>
          <ac:grpSpMkLst>
            <pc:docMk/>
            <pc:sldMk cId="2683001681" sldId="271"/>
            <ac:grpSpMk id="60" creationId="{366C3164-AA9F-47E3-913A-4F002BC00F6E}"/>
          </ac:grpSpMkLst>
        </pc:grpChg>
        <pc:grpChg chg="add del">
          <ac:chgData name="Tamer Hussen" userId="b04936ca-78ea-4766-be52-5cfdc193ae95" providerId="ADAL" clId="{46C71D48-9319-4D8A-8808-525D511FA02C}" dt="2024-12-13T21:18:00.266" v="993" actId="26606"/>
          <ac:grpSpMkLst>
            <pc:docMk/>
            <pc:sldMk cId="2683001681" sldId="271"/>
            <ac:grpSpMk id="103" creationId="{366C3164-AA9F-47E3-913A-4F002BC00F6E}"/>
          </ac:grpSpMkLst>
        </pc:grpChg>
        <pc:graphicFrameChg chg="add del mod">
          <ac:chgData name="Tamer Hussen" userId="b04936ca-78ea-4766-be52-5cfdc193ae95" providerId="ADAL" clId="{46C71D48-9319-4D8A-8808-525D511FA02C}" dt="2024-12-13T21:15:01.706" v="947" actId="478"/>
          <ac:graphicFrameMkLst>
            <pc:docMk/>
            <pc:sldMk cId="2683001681" sldId="271"/>
            <ac:graphicFrameMk id="3" creationId="{063CABE0-C231-1624-441E-F8A54984FC0C}"/>
          </ac:graphicFrameMkLst>
        </pc:graphicFrameChg>
        <pc:graphicFrameChg chg="add del mod">
          <ac:chgData name="Tamer Hussen" userId="b04936ca-78ea-4766-be52-5cfdc193ae95" providerId="ADAL" clId="{46C71D48-9319-4D8A-8808-525D511FA02C}" dt="2024-12-13T21:15:10.722" v="951" actId="478"/>
          <ac:graphicFrameMkLst>
            <pc:docMk/>
            <pc:sldMk cId="2683001681" sldId="271"/>
            <ac:graphicFrameMk id="4" creationId="{E794A673-D58B-0DF0-9289-3CC0E173027B}"/>
          </ac:graphicFrameMkLst>
        </pc:graphicFrameChg>
        <pc:graphicFrameChg chg="add mod modGraphic">
          <ac:chgData name="Tamer Hussen" userId="b04936ca-78ea-4766-be52-5cfdc193ae95" providerId="ADAL" clId="{46C71D48-9319-4D8A-8808-525D511FA02C}" dt="2024-12-13T21:18:00.266" v="993" actId="26606"/>
          <ac:graphicFrameMkLst>
            <pc:docMk/>
            <pc:sldMk cId="2683001681" sldId="271"/>
            <ac:graphicFrameMk id="5" creationId="{C5197375-AA5D-338F-9D3C-295EFFEDFC7F}"/>
          </ac:graphicFrameMkLst>
        </pc:graphicFrameChg>
        <pc:picChg chg="add del">
          <ac:chgData name="Tamer Hussen" userId="b04936ca-78ea-4766-be52-5cfdc193ae95" providerId="ADAL" clId="{46C71D48-9319-4D8A-8808-525D511FA02C}" dt="2024-12-13T21:17:50.065" v="989" actId="26606"/>
          <ac:picMkLst>
            <pc:docMk/>
            <pc:sldMk cId="2683001681" sldId="271"/>
            <ac:picMk id="10" creationId="{EA8ADA9F-99E3-4964-8962-1118D1439FBA}"/>
          </ac:picMkLst>
        </pc:picChg>
        <pc:picChg chg="add del">
          <ac:chgData name="Tamer Hussen" userId="b04936ca-78ea-4766-be52-5cfdc193ae95" providerId="ADAL" clId="{46C71D48-9319-4D8A-8808-525D511FA02C}" dt="2024-12-13T21:17:50.065" v="989" actId="26606"/>
          <ac:picMkLst>
            <pc:docMk/>
            <pc:sldMk cId="2683001681" sldId="271"/>
            <ac:picMk id="53" creationId="{43BCD4D4-0FCB-418E-9D58-033B2DB4157F}"/>
          </ac:picMkLst>
        </pc:picChg>
        <pc:picChg chg="add del">
          <ac:chgData name="Tamer Hussen" userId="b04936ca-78ea-4766-be52-5cfdc193ae95" providerId="ADAL" clId="{46C71D48-9319-4D8A-8808-525D511FA02C}" dt="2024-12-13T21:17:50.065" v="989" actId="26606"/>
          <ac:picMkLst>
            <pc:docMk/>
            <pc:sldMk cId="2683001681" sldId="271"/>
            <ac:picMk id="57" creationId="{AA3F2319-3466-4D84-ABE4-77BC773F35D1}"/>
          </ac:picMkLst>
        </pc:picChg>
        <pc:picChg chg="add del">
          <ac:chgData name="Tamer Hussen" userId="b04936ca-78ea-4766-be52-5cfdc193ae95" providerId="ADAL" clId="{46C71D48-9319-4D8A-8808-525D511FA02C}" dt="2024-12-13T21:17:50.897" v="991" actId="26606"/>
          <ac:picMkLst>
            <pc:docMk/>
            <pc:sldMk cId="2683001681" sldId="271"/>
            <ac:picMk id="59" creationId="{EA8ADA9F-99E3-4964-8962-1118D1439FBA}"/>
          </ac:picMkLst>
        </pc:picChg>
        <pc:picChg chg="add del">
          <ac:chgData name="Tamer Hussen" userId="b04936ca-78ea-4766-be52-5cfdc193ae95" providerId="ADAL" clId="{46C71D48-9319-4D8A-8808-525D511FA02C}" dt="2024-12-13T21:17:50.897" v="991" actId="26606"/>
          <ac:picMkLst>
            <pc:docMk/>
            <pc:sldMk cId="2683001681" sldId="271"/>
            <ac:picMk id="98" creationId="{43BCD4D4-0FCB-418E-9D58-033B2DB4157F}"/>
          </ac:picMkLst>
        </pc:picChg>
        <pc:picChg chg="add del">
          <ac:chgData name="Tamer Hussen" userId="b04936ca-78ea-4766-be52-5cfdc193ae95" providerId="ADAL" clId="{46C71D48-9319-4D8A-8808-525D511FA02C}" dt="2024-12-13T21:17:50.897" v="991" actId="26606"/>
          <ac:picMkLst>
            <pc:docMk/>
            <pc:sldMk cId="2683001681" sldId="271"/>
            <ac:picMk id="100" creationId="{AA3F2319-3466-4D84-ABE4-77BC773F35D1}"/>
          </ac:picMkLst>
        </pc:picChg>
        <pc:picChg chg="add del">
          <ac:chgData name="Tamer Hussen" userId="b04936ca-78ea-4766-be52-5cfdc193ae95" providerId="ADAL" clId="{46C71D48-9319-4D8A-8808-525D511FA02C}" dt="2024-12-13T21:18:00.266" v="993" actId="26606"/>
          <ac:picMkLst>
            <pc:docMk/>
            <pc:sldMk cId="2683001681" sldId="271"/>
            <ac:picMk id="102" creationId="{EA8ADA9F-99E3-4964-8962-1118D1439FBA}"/>
          </ac:picMkLst>
        </pc:picChg>
        <pc:picChg chg="add del">
          <ac:chgData name="Tamer Hussen" userId="b04936ca-78ea-4766-be52-5cfdc193ae95" providerId="ADAL" clId="{46C71D48-9319-4D8A-8808-525D511FA02C}" dt="2024-12-13T21:18:00.266" v="993" actId="26606"/>
          <ac:picMkLst>
            <pc:docMk/>
            <pc:sldMk cId="2683001681" sldId="271"/>
            <ac:picMk id="104" creationId="{6D651BB0-1DFD-4941-83DD-704006F6B139}"/>
          </ac:picMkLst>
        </pc:picChg>
      </pc:sldChg>
      <pc:sldChg chg="modSp add del">
        <pc:chgData name="Tamer Hussen" userId="b04936ca-78ea-4766-be52-5cfdc193ae95" providerId="ADAL" clId="{46C71D48-9319-4D8A-8808-525D511FA02C}" dt="2024-12-13T21:18:04.571" v="994" actId="47"/>
        <pc:sldMkLst>
          <pc:docMk/>
          <pc:sldMk cId="1182049963" sldId="272"/>
        </pc:sldMkLst>
        <pc:graphicFrameChg chg="mod">
          <ac:chgData name="Tamer Hussen" userId="b04936ca-78ea-4766-be52-5cfdc193ae95" providerId="ADAL" clId="{46C71D48-9319-4D8A-8808-525D511FA02C}" dt="2024-12-13T21:17:06.483" v="986"/>
          <ac:graphicFrameMkLst>
            <pc:docMk/>
            <pc:sldMk cId="1182049963" sldId="272"/>
            <ac:graphicFrameMk id="3" creationId="{F8743AB7-518B-134A-3DBF-3DEEC9CA4503}"/>
          </ac:graphicFrameMkLst>
        </pc:graphicFrameChg>
      </pc:sldChg>
      <pc:sldChg chg="modSp add del">
        <pc:chgData name="Tamer Hussen" userId="b04936ca-78ea-4766-be52-5cfdc193ae95" providerId="ADAL" clId="{46C71D48-9319-4D8A-8808-525D511FA02C}" dt="2024-12-13T21:15:49.895" v="964" actId="47"/>
        <pc:sldMkLst>
          <pc:docMk/>
          <pc:sldMk cId="3041543378" sldId="272"/>
        </pc:sldMkLst>
        <pc:graphicFrameChg chg="mod">
          <ac:chgData name="Tamer Hussen" userId="b04936ca-78ea-4766-be52-5cfdc193ae95" providerId="ADAL" clId="{46C71D48-9319-4D8A-8808-525D511FA02C}" dt="2024-12-13T21:15:36.906" v="959"/>
          <ac:graphicFrameMkLst>
            <pc:docMk/>
            <pc:sldMk cId="3041543378" sldId="272"/>
            <ac:graphicFrameMk id="3" creationId="{7D8A12DF-27D9-29E7-A79F-4707100E2A94}"/>
          </ac:graphicFrameMkLst>
        </pc:graphicFrameChg>
        <pc:graphicFrameChg chg="mod">
          <ac:chgData name="Tamer Hussen" userId="b04936ca-78ea-4766-be52-5cfdc193ae95" providerId="ADAL" clId="{46C71D48-9319-4D8A-8808-525D511FA02C}" dt="2024-12-13T21:15:43.142" v="961"/>
          <ac:graphicFrameMkLst>
            <pc:docMk/>
            <pc:sldMk cId="3041543378" sldId="272"/>
            <ac:graphicFrameMk id="4" creationId="{88205258-EEC2-E4FB-C87F-1C3E4F53C139}"/>
          </ac:graphicFrameMkLst>
        </pc:graphicFrameChg>
      </pc:sldChg>
      <pc:sldChg chg="add del">
        <pc:chgData name="Tamer Hussen" userId="b04936ca-78ea-4766-be52-5cfdc193ae95" providerId="ADAL" clId="{46C71D48-9319-4D8A-8808-525D511FA02C}" dt="2024-12-13T21:20:24.608" v="1023" actId="47"/>
        <pc:sldMkLst>
          <pc:docMk/>
          <pc:sldMk cId="3617178736" sldId="272"/>
        </pc:sldMkLst>
      </pc:sldChg>
    </pc:docChg>
  </pc:docChgLst>
  <pc:docChgLst>
    <pc:chgData name="Tamer Hussen" userId="b04936ca-78ea-4766-be52-5cfdc193ae95" providerId="ADAL" clId="{22DC5DC5-EAC4-4A67-B22D-18A12251BD52}"/>
    <pc:docChg chg="addSld delSld modSld">
      <pc:chgData name="Tamer Hussen" userId="b04936ca-78ea-4766-be52-5cfdc193ae95" providerId="ADAL" clId="{22DC5DC5-EAC4-4A67-B22D-18A12251BD52}" dt="2024-12-13T10:10:18.859" v="53" actId="14100"/>
      <pc:docMkLst>
        <pc:docMk/>
      </pc:docMkLst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1703530481" sldId="256"/>
        </pc:sldMkLst>
      </pc:sldChg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1661842470" sldId="257"/>
        </pc:sldMkLst>
      </pc:sldChg>
      <pc:sldChg chg="modSp add del mod">
        <pc:chgData name="Tamer Hussen" userId="b04936ca-78ea-4766-be52-5cfdc193ae95" providerId="ADAL" clId="{22DC5DC5-EAC4-4A67-B22D-18A12251BD52}" dt="2024-12-13T10:08:34.055" v="26" actId="122"/>
        <pc:sldMkLst>
          <pc:docMk/>
          <pc:sldMk cId="2154187605" sldId="258"/>
        </pc:sldMkLst>
        <pc:spChg chg="mod">
          <ac:chgData name="Tamer Hussen" userId="b04936ca-78ea-4766-be52-5cfdc193ae95" providerId="ADAL" clId="{22DC5DC5-EAC4-4A67-B22D-18A12251BD52}" dt="2024-12-13T10:08:34.055" v="26" actId="122"/>
          <ac:spMkLst>
            <pc:docMk/>
            <pc:sldMk cId="2154187605" sldId="258"/>
            <ac:spMk id="6" creationId="{E1860EAE-1FB9-43C0-A877-4E9166ECC376}"/>
          </ac:spMkLst>
        </pc:spChg>
        <pc:spChg chg="mod">
          <ac:chgData name="Tamer Hussen" userId="b04936ca-78ea-4766-be52-5cfdc193ae95" providerId="ADAL" clId="{22DC5DC5-EAC4-4A67-B22D-18A12251BD52}" dt="2024-12-13T10:08:34.055" v="26" actId="122"/>
          <ac:spMkLst>
            <pc:docMk/>
            <pc:sldMk cId="2154187605" sldId="258"/>
            <ac:spMk id="7" creationId="{BC9F2C0E-B82A-4F84-8E2D-F91457BC3DBD}"/>
          </ac:spMkLst>
        </pc:spChg>
        <pc:spChg chg="mod">
          <ac:chgData name="Tamer Hussen" userId="b04936ca-78ea-4766-be52-5cfdc193ae95" providerId="ADAL" clId="{22DC5DC5-EAC4-4A67-B22D-18A12251BD52}" dt="2024-12-13T10:08:34.055" v="26" actId="122"/>
          <ac:spMkLst>
            <pc:docMk/>
            <pc:sldMk cId="2154187605" sldId="258"/>
            <ac:spMk id="8" creationId="{10868809-606C-40C0-B0D0-72F220A75C10}"/>
          </ac:spMkLst>
        </pc:spChg>
      </pc:sldChg>
      <pc:sldChg chg="modSp add del mod">
        <pc:chgData name="Tamer Hussen" userId="b04936ca-78ea-4766-be52-5cfdc193ae95" providerId="ADAL" clId="{22DC5DC5-EAC4-4A67-B22D-18A12251BD52}" dt="2024-12-13T10:10:10.701" v="52" actId="122"/>
        <pc:sldMkLst>
          <pc:docMk/>
          <pc:sldMk cId="4249728298" sldId="260"/>
        </pc:sldMkLst>
        <pc:spChg chg="mod">
          <ac:chgData name="Tamer Hussen" userId="b04936ca-78ea-4766-be52-5cfdc193ae95" providerId="ADAL" clId="{22DC5DC5-EAC4-4A67-B22D-18A12251BD52}" dt="2024-12-13T10:10:10.701" v="52" actId="122"/>
          <ac:spMkLst>
            <pc:docMk/>
            <pc:sldMk cId="4249728298" sldId="260"/>
            <ac:spMk id="6" creationId="{E1D17F56-AD0D-44D5-B8F7-5A34AF4CB5AB}"/>
          </ac:spMkLst>
        </pc:spChg>
        <pc:spChg chg="mod">
          <ac:chgData name="Tamer Hussen" userId="b04936ca-78ea-4766-be52-5cfdc193ae95" providerId="ADAL" clId="{22DC5DC5-EAC4-4A67-B22D-18A12251BD52}" dt="2024-12-13T10:10:10.701" v="52" actId="122"/>
          <ac:spMkLst>
            <pc:docMk/>
            <pc:sldMk cId="4249728298" sldId="260"/>
            <ac:spMk id="7" creationId="{81FB31DB-5655-48DF-8F5D-C261964DE8E6}"/>
          </ac:spMkLst>
        </pc:spChg>
        <pc:graphicFrameChg chg="mod ord modGraphic">
          <ac:chgData name="Tamer Hussen" userId="b04936ca-78ea-4766-be52-5cfdc193ae95" providerId="ADAL" clId="{22DC5DC5-EAC4-4A67-B22D-18A12251BD52}" dt="2024-12-13T10:09:34.767" v="43" actId="1076"/>
          <ac:graphicFrameMkLst>
            <pc:docMk/>
            <pc:sldMk cId="4249728298" sldId="260"/>
            <ac:graphicFrameMk id="3" creationId="{BEA13C76-F113-4891-B7A1-72CFAD7E409E}"/>
          </ac:graphicFrameMkLst>
        </pc:graphicFrameChg>
        <pc:picChg chg="mod">
          <ac:chgData name="Tamer Hussen" userId="b04936ca-78ea-4766-be52-5cfdc193ae95" providerId="ADAL" clId="{22DC5DC5-EAC4-4A67-B22D-18A12251BD52}" dt="2024-12-13T10:08:48.140" v="28" actId="1076"/>
          <ac:picMkLst>
            <pc:docMk/>
            <pc:sldMk cId="4249728298" sldId="260"/>
            <ac:picMk id="5" creationId="{9AC96FC3-F228-4078-8D37-0A901D7BF741}"/>
          </ac:picMkLst>
        </pc:picChg>
      </pc:sldChg>
      <pc:sldChg chg="modSp add del mod">
        <pc:chgData name="Tamer Hussen" userId="b04936ca-78ea-4766-be52-5cfdc193ae95" providerId="ADAL" clId="{22DC5DC5-EAC4-4A67-B22D-18A12251BD52}" dt="2024-12-13T10:07:57.833" v="15" actId="122"/>
        <pc:sldMkLst>
          <pc:docMk/>
          <pc:sldMk cId="2493777772" sldId="262"/>
        </pc:sldMkLst>
        <pc:spChg chg="mod">
          <ac:chgData name="Tamer Hussen" userId="b04936ca-78ea-4766-be52-5cfdc193ae95" providerId="ADAL" clId="{22DC5DC5-EAC4-4A67-B22D-18A12251BD52}" dt="2024-12-13T10:07:57.833" v="15" actId="122"/>
          <ac:spMkLst>
            <pc:docMk/>
            <pc:sldMk cId="2493777772" sldId="262"/>
            <ac:spMk id="3" creationId="{D65E731A-205B-4E7C-13E7-1A011F32AFA2}"/>
          </ac:spMkLst>
        </pc:spChg>
        <pc:spChg chg="mod">
          <ac:chgData name="Tamer Hussen" userId="b04936ca-78ea-4766-be52-5cfdc193ae95" providerId="ADAL" clId="{22DC5DC5-EAC4-4A67-B22D-18A12251BD52}" dt="2024-12-13T10:07:57.833" v="15" actId="122"/>
          <ac:spMkLst>
            <pc:docMk/>
            <pc:sldMk cId="2493777772" sldId="262"/>
            <ac:spMk id="10" creationId="{714AC334-C71B-41F9-BF7A-658B711FF845}"/>
          </ac:spMkLst>
        </pc:spChg>
        <pc:spChg chg="mod">
          <ac:chgData name="Tamer Hussen" userId="b04936ca-78ea-4766-be52-5cfdc193ae95" providerId="ADAL" clId="{22DC5DC5-EAC4-4A67-B22D-18A12251BD52}" dt="2024-12-13T10:07:57.833" v="15" actId="122"/>
          <ac:spMkLst>
            <pc:docMk/>
            <pc:sldMk cId="2493777772" sldId="262"/>
            <ac:spMk id="11" creationId="{6E6FE7FF-ABCC-4444-A046-F56CB543DE26}"/>
          </ac:spMkLst>
        </pc:spChg>
      </pc:sldChg>
      <pc:sldChg chg="modSp add del mod">
        <pc:chgData name="Tamer Hussen" userId="b04936ca-78ea-4766-be52-5cfdc193ae95" providerId="ADAL" clId="{22DC5DC5-EAC4-4A67-B22D-18A12251BD52}" dt="2024-12-13T10:07:44.523" v="13" actId="122"/>
        <pc:sldMkLst>
          <pc:docMk/>
          <pc:sldMk cId="1392331568" sldId="263"/>
        </pc:sldMkLst>
        <pc:spChg chg="mod">
          <ac:chgData name="Tamer Hussen" userId="b04936ca-78ea-4766-be52-5cfdc193ae95" providerId="ADAL" clId="{22DC5DC5-EAC4-4A67-B22D-18A12251BD52}" dt="2024-12-13T10:07:44.523" v="13" actId="122"/>
          <ac:spMkLst>
            <pc:docMk/>
            <pc:sldMk cId="1392331568" sldId="263"/>
            <ac:spMk id="4" creationId="{27D4409E-7B25-4A3D-90CC-4965A31323DA}"/>
          </ac:spMkLst>
        </pc:spChg>
        <pc:spChg chg="mod">
          <ac:chgData name="Tamer Hussen" userId="b04936ca-78ea-4766-be52-5cfdc193ae95" providerId="ADAL" clId="{22DC5DC5-EAC4-4A67-B22D-18A12251BD52}" dt="2024-12-13T10:07:42.646" v="12" actId="122"/>
          <ac:spMkLst>
            <pc:docMk/>
            <pc:sldMk cId="1392331568" sldId="263"/>
            <ac:spMk id="10" creationId="{A211DF55-1C85-0803-AA53-77BC9DE709BC}"/>
          </ac:spMkLst>
        </pc:spChg>
      </pc:sldChg>
      <pc:sldChg chg="modSp add del mod">
        <pc:chgData name="Tamer Hussen" userId="b04936ca-78ea-4766-be52-5cfdc193ae95" providerId="ADAL" clId="{22DC5DC5-EAC4-4A67-B22D-18A12251BD52}" dt="2024-12-13T10:10:18.859" v="53" actId="14100"/>
        <pc:sldMkLst>
          <pc:docMk/>
          <pc:sldMk cId="2944732726" sldId="264"/>
        </pc:sldMkLst>
        <pc:spChg chg="mod">
          <ac:chgData name="Tamer Hussen" userId="b04936ca-78ea-4766-be52-5cfdc193ae95" providerId="ADAL" clId="{22DC5DC5-EAC4-4A67-B22D-18A12251BD52}" dt="2024-12-13T10:10:18.859" v="53" actId="14100"/>
          <ac:spMkLst>
            <pc:docMk/>
            <pc:sldMk cId="2944732726" sldId="264"/>
            <ac:spMk id="6" creationId="{7F653B6C-C1FA-4983-A4A3-1C5FADB200F3}"/>
          </ac:spMkLst>
        </pc:spChg>
      </pc:sldChg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3066600522" sldId="265"/>
        </pc:sldMkLst>
      </pc:sldChg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3267385761" sldId="266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1581562183" sldId="267"/>
        </pc:sldMkLst>
      </pc:sldChg>
      <pc:sldChg chg="modSp add mod">
        <pc:chgData name="Tamer Hussen" userId="b04936ca-78ea-4766-be52-5cfdc193ae95" providerId="ADAL" clId="{22DC5DC5-EAC4-4A67-B22D-18A12251BD52}" dt="2024-12-13T10:07:48.782" v="14" actId="122"/>
        <pc:sldMkLst>
          <pc:docMk/>
          <pc:sldMk cId="3814160067" sldId="267"/>
        </pc:sldMkLst>
        <pc:spChg chg="mod">
          <ac:chgData name="Tamer Hussen" userId="b04936ca-78ea-4766-be52-5cfdc193ae95" providerId="ADAL" clId="{22DC5DC5-EAC4-4A67-B22D-18A12251BD52}" dt="2024-12-13T10:07:48.782" v="14" actId="122"/>
          <ac:spMkLst>
            <pc:docMk/>
            <pc:sldMk cId="3814160067" sldId="267"/>
            <ac:spMk id="4" creationId="{27D4409E-7B25-4A3D-90CC-4965A31323DA}"/>
          </ac:spMkLst>
        </pc:spChg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2576471139" sldId="268"/>
        </pc:sldMkLst>
      </pc:sldChg>
      <pc:sldChg chg="modSp add mod">
        <pc:chgData name="Tamer Hussen" userId="b04936ca-78ea-4766-be52-5cfdc193ae95" providerId="ADAL" clId="{22DC5DC5-EAC4-4A67-B22D-18A12251BD52}" dt="2024-12-13T10:08:10.194" v="18" actId="122"/>
        <pc:sldMkLst>
          <pc:docMk/>
          <pc:sldMk cId="3533666314" sldId="268"/>
        </pc:sldMkLst>
        <pc:spChg chg="mod">
          <ac:chgData name="Tamer Hussen" userId="b04936ca-78ea-4766-be52-5cfdc193ae95" providerId="ADAL" clId="{22DC5DC5-EAC4-4A67-B22D-18A12251BD52}" dt="2024-12-13T10:06:22.108" v="9" actId="20577"/>
          <ac:spMkLst>
            <pc:docMk/>
            <pc:sldMk cId="3533666314" sldId="268"/>
            <ac:spMk id="2" creationId="{84BB0F9C-0D46-3549-69E8-EDC077CEAC3C}"/>
          </ac:spMkLst>
        </pc:spChg>
        <pc:spChg chg="mod">
          <ac:chgData name="Tamer Hussen" userId="b04936ca-78ea-4766-be52-5cfdc193ae95" providerId="ADAL" clId="{22DC5DC5-EAC4-4A67-B22D-18A12251BD52}" dt="2024-12-13T10:06:43.706" v="11" actId="113"/>
          <ac:spMkLst>
            <pc:docMk/>
            <pc:sldMk cId="3533666314" sldId="268"/>
            <ac:spMk id="10" creationId="{90CB2604-4741-7D6C-0748-D11092FA8559}"/>
          </ac:spMkLst>
        </pc:spChg>
        <pc:spChg chg="mod">
          <ac:chgData name="Tamer Hussen" userId="b04936ca-78ea-4766-be52-5cfdc193ae95" providerId="ADAL" clId="{22DC5DC5-EAC4-4A67-B22D-18A12251BD52}" dt="2024-12-13T10:08:10.194" v="18" actId="122"/>
          <ac:spMkLst>
            <pc:docMk/>
            <pc:sldMk cId="3533666314" sldId="268"/>
            <ac:spMk id="12" creationId="{376275A6-3B65-7D55-1DE2-A4A9970BFB74}"/>
          </ac:spMkLst>
        </pc:spChg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480293875" sldId="269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1210533969" sldId="270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2380063146" sldId="271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3533666314" sldId="272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1254084437" sldId="273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3814160067" sldId="274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936507071" sldId="275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2536014824" sldId="276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4071858616" sldId="277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D9CF87-231B-4534-B022-93E37EB91A8F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142FFDF-3999-4729-8F68-3198B318CED7}">
      <dgm:prSet/>
      <dgm:spPr/>
      <dgm:t>
        <a:bodyPr/>
        <a:lstStyle/>
        <a:p>
          <a:pPr>
            <a:defRPr b="1"/>
          </a:pPr>
          <a:r>
            <a:rPr lang="en-GB" b="1"/>
            <a:t>Server-Side and Deployment</a:t>
          </a:r>
          <a:r>
            <a:rPr lang="en-GB"/>
            <a:t>:</a:t>
          </a:r>
          <a:endParaRPr lang="en-US"/>
        </a:p>
      </dgm:t>
    </dgm:pt>
    <dgm:pt modelId="{03281B24-61FB-48AF-990E-5D5ED04D6A8A}" type="parTrans" cxnId="{3B43A191-1372-4114-8851-24EB1B0BD731}">
      <dgm:prSet/>
      <dgm:spPr/>
      <dgm:t>
        <a:bodyPr/>
        <a:lstStyle/>
        <a:p>
          <a:endParaRPr lang="en-US"/>
        </a:p>
      </dgm:t>
    </dgm:pt>
    <dgm:pt modelId="{2EFC0AFA-1232-4385-8E95-F83C8B9C8C13}" type="sibTrans" cxnId="{3B43A191-1372-4114-8851-24EB1B0BD731}">
      <dgm:prSet/>
      <dgm:spPr/>
      <dgm:t>
        <a:bodyPr/>
        <a:lstStyle/>
        <a:p>
          <a:endParaRPr lang="en-US"/>
        </a:p>
      </dgm:t>
    </dgm:pt>
    <dgm:pt modelId="{04DD4C40-70E8-4666-B0E3-98C83082E835}">
      <dgm:prSet/>
      <dgm:spPr/>
      <dgm:t>
        <a:bodyPr/>
        <a:lstStyle/>
        <a:p>
          <a:r>
            <a:rPr lang="en-GB"/>
            <a:t>Game has server-side implementation and is correctly deployed using Node.js</a:t>
          </a:r>
          <a:br>
            <a:rPr lang="en-GB"/>
          </a:br>
          <a:r>
            <a:rPr lang="en-GB"/>
            <a:t> 404 page is deployed correctly</a:t>
          </a:r>
          <a:endParaRPr lang="en-US"/>
        </a:p>
      </dgm:t>
    </dgm:pt>
    <dgm:pt modelId="{2C0712E3-E13E-4CCF-BDAD-862817525655}" type="parTrans" cxnId="{129F8508-51B6-4463-9532-8025930EF5A6}">
      <dgm:prSet/>
      <dgm:spPr/>
      <dgm:t>
        <a:bodyPr/>
        <a:lstStyle/>
        <a:p>
          <a:endParaRPr lang="en-US"/>
        </a:p>
      </dgm:t>
    </dgm:pt>
    <dgm:pt modelId="{E4137E83-D049-47D3-9701-8D6AFE69B4FC}" type="sibTrans" cxnId="{129F8508-51B6-4463-9532-8025930EF5A6}">
      <dgm:prSet/>
      <dgm:spPr/>
      <dgm:t>
        <a:bodyPr/>
        <a:lstStyle/>
        <a:p>
          <a:endParaRPr lang="en-US"/>
        </a:p>
      </dgm:t>
    </dgm:pt>
    <dgm:pt modelId="{0C8035CE-783E-494D-B1A6-E7D6FCA1C089}">
      <dgm:prSet/>
      <dgm:spPr/>
      <dgm:t>
        <a:bodyPr/>
        <a:lstStyle/>
        <a:p>
          <a:pPr>
            <a:defRPr b="1"/>
          </a:pPr>
          <a:r>
            <a:rPr lang="en-GB" b="1"/>
            <a:t>Fully Working Game Website</a:t>
          </a:r>
          <a:r>
            <a:rPr lang="en-GB"/>
            <a:t>:</a:t>
          </a:r>
          <a:endParaRPr lang="en-US"/>
        </a:p>
      </dgm:t>
    </dgm:pt>
    <dgm:pt modelId="{68E3DFDD-FFEE-4497-83CC-47BCB5598F1B}" type="parTrans" cxnId="{CBDE290E-05E8-4B4E-A395-E4A6F01CF246}">
      <dgm:prSet/>
      <dgm:spPr/>
      <dgm:t>
        <a:bodyPr/>
        <a:lstStyle/>
        <a:p>
          <a:endParaRPr lang="en-US"/>
        </a:p>
      </dgm:t>
    </dgm:pt>
    <dgm:pt modelId="{0B979CB9-8847-494D-9372-753A3DC9B243}" type="sibTrans" cxnId="{CBDE290E-05E8-4B4E-A395-E4A6F01CF246}">
      <dgm:prSet/>
      <dgm:spPr/>
      <dgm:t>
        <a:bodyPr/>
        <a:lstStyle/>
        <a:p>
          <a:endParaRPr lang="en-US"/>
        </a:p>
      </dgm:t>
    </dgm:pt>
    <dgm:pt modelId="{624BA47E-EB41-4A0F-9CA8-FC8B9194DDBB}">
      <dgm:prSet/>
      <dgm:spPr/>
      <dgm:t>
        <a:bodyPr/>
        <a:lstStyle/>
        <a:p>
          <a:r>
            <a:rPr lang="en-GB"/>
            <a:t>Functional login and registration web interface</a:t>
          </a:r>
          <a:br>
            <a:rPr lang="en-GB"/>
          </a:br>
          <a:r>
            <a:rPr lang="en-GB"/>
            <a:t> Website is responsive to different screen sizes</a:t>
          </a:r>
          <a:br>
            <a:rPr lang="en-GB"/>
          </a:br>
          <a:r>
            <a:rPr lang="en-GB"/>
            <a:t>All webpage code follows responsive design standards</a:t>
          </a:r>
          <a:endParaRPr lang="en-US"/>
        </a:p>
      </dgm:t>
    </dgm:pt>
    <dgm:pt modelId="{433D2475-432E-4D67-BA2C-E1A5CB884A86}" type="parTrans" cxnId="{16169B51-9FFC-49D2-9EBB-4CCBB7FE640C}">
      <dgm:prSet/>
      <dgm:spPr/>
      <dgm:t>
        <a:bodyPr/>
        <a:lstStyle/>
        <a:p>
          <a:endParaRPr lang="en-US"/>
        </a:p>
      </dgm:t>
    </dgm:pt>
    <dgm:pt modelId="{5FD2F83C-DEB2-42F9-BCE4-FEA1AF072B90}" type="sibTrans" cxnId="{16169B51-9FFC-49D2-9EBB-4CCBB7FE640C}">
      <dgm:prSet/>
      <dgm:spPr/>
      <dgm:t>
        <a:bodyPr/>
        <a:lstStyle/>
        <a:p>
          <a:endParaRPr lang="en-US"/>
        </a:p>
      </dgm:t>
    </dgm:pt>
    <dgm:pt modelId="{7E54B614-F044-474B-BC52-3C53F8E8185D}">
      <dgm:prSet/>
      <dgm:spPr/>
      <dgm:t>
        <a:bodyPr/>
        <a:lstStyle/>
        <a:p>
          <a:pPr>
            <a:defRPr b="1"/>
          </a:pPr>
          <a:r>
            <a:rPr lang="en-GB" b="1"/>
            <a:t>Data Storage Implementation:</a:t>
          </a:r>
          <a:endParaRPr lang="en-US"/>
        </a:p>
      </dgm:t>
    </dgm:pt>
    <dgm:pt modelId="{17A9E45A-8057-4656-BDC6-A9CE669539DB}" type="parTrans" cxnId="{8A1E0432-357F-4955-B886-43AD42C9BC4B}">
      <dgm:prSet/>
      <dgm:spPr/>
      <dgm:t>
        <a:bodyPr/>
        <a:lstStyle/>
        <a:p>
          <a:endParaRPr lang="en-US"/>
        </a:p>
      </dgm:t>
    </dgm:pt>
    <dgm:pt modelId="{A01D8312-32E8-4DA6-8CA6-B6D3D34DB51E}" type="sibTrans" cxnId="{8A1E0432-357F-4955-B886-43AD42C9BC4B}">
      <dgm:prSet/>
      <dgm:spPr/>
      <dgm:t>
        <a:bodyPr/>
        <a:lstStyle/>
        <a:p>
          <a:endParaRPr lang="en-US"/>
        </a:p>
      </dgm:t>
    </dgm:pt>
    <dgm:pt modelId="{C3908E87-D43B-45B6-B0F3-B888C669B55C}">
      <dgm:prSet/>
      <dgm:spPr/>
      <dgm:t>
        <a:bodyPr/>
        <a:lstStyle/>
        <a:p>
          <a:r>
            <a:rPr lang="en-GB"/>
            <a:t>User login data is structured and saved on the server side</a:t>
          </a:r>
          <a:br>
            <a:rPr lang="en-GB"/>
          </a:br>
          <a:r>
            <a:rPr lang="en-GB"/>
            <a:t> Game score is structured and saved on the server side</a:t>
          </a:r>
          <a:br>
            <a:rPr lang="en-GB"/>
          </a:br>
          <a:r>
            <a:rPr lang="en-GB"/>
            <a:t> Player login data and game score can be reloaded correctly</a:t>
          </a:r>
          <a:br>
            <a:rPr lang="en-GB"/>
          </a:br>
          <a:r>
            <a:rPr lang="en-GB"/>
            <a:t> Game data storage is secured and inaccessible without authentication</a:t>
          </a:r>
          <a:endParaRPr lang="en-US"/>
        </a:p>
      </dgm:t>
    </dgm:pt>
    <dgm:pt modelId="{86B671EB-99AF-4ACA-9E22-6CB15721E93F}" type="parTrans" cxnId="{B8FEF396-2373-48E8-9F65-C202543DA7E4}">
      <dgm:prSet/>
      <dgm:spPr/>
      <dgm:t>
        <a:bodyPr/>
        <a:lstStyle/>
        <a:p>
          <a:endParaRPr lang="en-US"/>
        </a:p>
      </dgm:t>
    </dgm:pt>
    <dgm:pt modelId="{EB76CD7F-F5EC-43B5-AB3F-ED114733DFA3}" type="sibTrans" cxnId="{B8FEF396-2373-48E8-9F65-C202543DA7E4}">
      <dgm:prSet/>
      <dgm:spPr/>
      <dgm:t>
        <a:bodyPr/>
        <a:lstStyle/>
        <a:p>
          <a:endParaRPr lang="en-US"/>
        </a:p>
      </dgm:t>
    </dgm:pt>
    <dgm:pt modelId="{7A12CECA-288C-4934-ABAA-08B0ABEF6D12}">
      <dgm:prSet/>
      <dgm:spPr/>
      <dgm:t>
        <a:bodyPr/>
        <a:lstStyle/>
        <a:p>
          <a:pPr>
            <a:defRPr b="1"/>
          </a:pPr>
          <a:r>
            <a:rPr lang="en-GB" b="1"/>
            <a:t>Game Visual and Performance:</a:t>
          </a:r>
          <a:endParaRPr lang="en-US"/>
        </a:p>
      </dgm:t>
    </dgm:pt>
    <dgm:pt modelId="{EB840E32-D1D6-4DD9-B003-224CD3314DA8}" type="parTrans" cxnId="{7917EE39-126C-4852-8AF2-067A24DA0CCF}">
      <dgm:prSet/>
      <dgm:spPr/>
      <dgm:t>
        <a:bodyPr/>
        <a:lstStyle/>
        <a:p>
          <a:endParaRPr lang="en-US"/>
        </a:p>
      </dgm:t>
    </dgm:pt>
    <dgm:pt modelId="{E309E5C5-E4F8-4F1F-BEFE-7C81DC791097}" type="sibTrans" cxnId="{7917EE39-126C-4852-8AF2-067A24DA0CCF}">
      <dgm:prSet/>
      <dgm:spPr/>
      <dgm:t>
        <a:bodyPr/>
        <a:lstStyle/>
        <a:p>
          <a:endParaRPr lang="en-US"/>
        </a:p>
      </dgm:t>
    </dgm:pt>
    <dgm:pt modelId="{0BE472BA-74FC-468B-ACAF-0611063A791A}">
      <dgm:prSet/>
      <dgm:spPr/>
      <dgm:t>
        <a:bodyPr/>
        <a:lstStyle/>
        <a:p>
          <a:r>
            <a:rPr lang="en-GB"/>
            <a:t>Complex landscape with customized geometry/objects and visual effects</a:t>
          </a:r>
          <a:br>
            <a:rPr lang="en-GB"/>
          </a:br>
          <a:r>
            <a:rPr lang="en-GB"/>
            <a:t> Game level or difficulty increases with user score</a:t>
          </a:r>
          <a:br>
            <a:rPr lang="en-GB"/>
          </a:br>
          <a:r>
            <a:rPr lang="en-GB"/>
            <a:t> Game audio is working and can be used in the game</a:t>
          </a:r>
          <a:br>
            <a:rPr lang="en-GB"/>
          </a:br>
          <a:r>
            <a:rPr lang="en-GB"/>
            <a:t> Game is functional in the latest Google Chrome browser for both PC and mobile devices</a:t>
          </a:r>
          <a:endParaRPr lang="en-US"/>
        </a:p>
      </dgm:t>
    </dgm:pt>
    <dgm:pt modelId="{F4204CF9-E679-4991-866E-FD8AF99B77EE}" type="parTrans" cxnId="{0D731731-68CD-449C-9671-38C5BD7B8C45}">
      <dgm:prSet/>
      <dgm:spPr/>
      <dgm:t>
        <a:bodyPr/>
        <a:lstStyle/>
        <a:p>
          <a:endParaRPr lang="en-US"/>
        </a:p>
      </dgm:t>
    </dgm:pt>
    <dgm:pt modelId="{95CC5958-C166-4FCD-B270-C5C5B30D2F64}" type="sibTrans" cxnId="{0D731731-68CD-449C-9671-38C5BD7B8C45}">
      <dgm:prSet/>
      <dgm:spPr/>
      <dgm:t>
        <a:bodyPr/>
        <a:lstStyle/>
        <a:p>
          <a:endParaRPr lang="en-US"/>
        </a:p>
      </dgm:t>
    </dgm:pt>
    <dgm:pt modelId="{777EDDB6-BBCD-4855-ACCB-CE8B2CED6FE3}">
      <dgm:prSet/>
      <dgm:spPr/>
      <dgm:t>
        <a:bodyPr/>
        <a:lstStyle/>
        <a:p>
          <a:pPr>
            <a:defRPr b="1"/>
          </a:pPr>
          <a:r>
            <a:rPr lang="en-GB" b="1"/>
            <a:t>Game Features:</a:t>
          </a:r>
          <a:endParaRPr lang="en-US"/>
        </a:p>
      </dgm:t>
    </dgm:pt>
    <dgm:pt modelId="{944BD544-169F-40D3-9EDE-33B2C23966A7}" type="parTrans" cxnId="{2FB3A746-E858-412F-95AB-CC9AA45002DF}">
      <dgm:prSet/>
      <dgm:spPr/>
      <dgm:t>
        <a:bodyPr/>
        <a:lstStyle/>
        <a:p>
          <a:endParaRPr lang="en-US"/>
        </a:p>
      </dgm:t>
    </dgm:pt>
    <dgm:pt modelId="{7EC558D5-0A93-477E-8942-113DC6CEDDB1}" type="sibTrans" cxnId="{2FB3A746-E858-412F-95AB-CC9AA45002DF}">
      <dgm:prSet/>
      <dgm:spPr/>
      <dgm:t>
        <a:bodyPr/>
        <a:lstStyle/>
        <a:p>
          <a:endParaRPr lang="en-US"/>
        </a:p>
      </dgm:t>
    </dgm:pt>
    <dgm:pt modelId="{FCF2102F-A96C-4A1F-A106-072B0880BEA7}">
      <dgm:prSet/>
      <dgm:spPr/>
      <dgm:t>
        <a:bodyPr/>
        <a:lstStyle/>
        <a:p>
          <a:r>
            <a:rPr lang="en-GB"/>
            <a:t>"Readme" documentation:</a:t>
          </a:r>
          <a:endParaRPr lang="en-US"/>
        </a:p>
      </dgm:t>
    </dgm:pt>
    <dgm:pt modelId="{A561E02D-28F0-4D47-9DD5-A24DE0250031}" type="parTrans" cxnId="{EDEA63F7-0A41-45B8-8310-B57BE2A74C34}">
      <dgm:prSet/>
      <dgm:spPr/>
      <dgm:t>
        <a:bodyPr/>
        <a:lstStyle/>
        <a:p>
          <a:endParaRPr lang="en-US"/>
        </a:p>
      </dgm:t>
    </dgm:pt>
    <dgm:pt modelId="{5CAEEDDE-2AEA-4A99-AB86-AA09AEDF54FB}" type="sibTrans" cxnId="{EDEA63F7-0A41-45B8-8310-B57BE2A74C34}">
      <dgm:prSet/>
      <dgm:spPr/>
      <dgm:t>
        <a:bodyPr/>
        <a:lstStyle/>
        <a:p>
          <a:endParaRPr lang="en-US"/>
        </a:p>
      </dgm:t>
    </dgm:pt>
    <dgm:pt modelId="{CE209778-4D16-488D-AB19-47A78554B737}">
      <dgm:prSet/>
      <dgm:spPr/>
      <dgm:t>
        <a:bodyPr/>
        <a:lstStyle/>
        <a:p>
          <a:r>
            <a:rPr lang="en-GB"/>
            <a:t>How to play the game</a:t>
          </a:r>
          <a:br>
            <a:rPr lang="en-GB"/>
          </a:br>
          <a:r>
            <a:rPr lang="en-GB"/>
            <a:t> Game project folder structure </a:t>
          </a:r>
          <a:br>
            <a:rPr lang="en-GB"/>
          </a:br>
          <a:r>
            <a:rPr lang="en-GB"/>
            <a:t> Key points achieved</a:t>
          </a:r>
          <a:endParaRPr lang="en-US"/>
        </a:p>
      </dgm:t>
    </dgm:pt>
    <dgm:pt modelId="{7A704859-9A4D-44C7-AF99-6294D5227314}" type="parTrans" cxnId="{B6D8B47D-F299-49B0-81C9-1BBDCB7E6DB1}">
      <dgm:prSet/>
      <dgm:spPr/>
      <dgm:t>
        <a:bodyPr/>
        <a:lstStyle/>
        <a:p>
          <a:endParaRPr lang="en-US"/>
        </a:p>
      </dgm:t>
    </dgm:pt>
    <dgm:pt modelId="{ECF7EDA5-40B7-452E-8B1D-1C563DE8EEFB}" type="sibTrans" cxnId="{B6D8B47D-F299-49B0-81C9-1BBDCB7E6DB1}">
      <dgm:prSet/>
      <dgm:spPr/>
      <dgm:t>
        <a:bodyPr/>
        <a:lstStyle/>
        <a:p>
          <a:endParaRPr lang="en-US"/>
        </a:p>
      </dgm:t>
    </dgm:pt>
    <dgm:pt modelId="{DB3F807C-2CEE-4CDE-B2FD-9483FC477117}">
      <dgm:prSet/>
      <dgm:spPr/>
      <dgm:t>
        <a:bodyPr/>
        <a:lstStyle/>
        <a:p>
          <a:r>
            <a:rPr lang="en-GB"/>
            <a:t>Game has a restart button that works correctly</a:t>
          </a:r>
          <a:br>
            <a:rPr lang="en-GB"/>
          </a:br>
          <a:r>
            <a:rPr lang="en-GB"/>
            <a:t> Game loading page is fully functional</a:t>
          </a:r>
          <a:endParaRPr lang="en-US"/>
        </a:p>
      </dgm:t>
    </dgm:pt>
    <dgm:pt modelId="{96ECBA59-D3DF-44F5-960C-629930C90110}" type="parTrans" cxnId="{73F0F52A-6F47-4513-80E5-426E879AA30D}">
      <dgm:prSet/>
      <dgm:spPr/>
      <dgm:t>
        <a:bodyPr/>
        <a:lstStyle/>
        <a:p>
          <a:endParaRPr lang="en-US"/>
        </a:p>
      </dgm:t>
    </dgm:pt>
    <dgm:pt modelId="{251D8789-C26B-476D-A6BB-5C6DA031160A}" type="sibTrans" cxnId="{73F0F52A-6F47-4513-80E5-426E879AA30D}">
      <dgm:prSet/>
      <dgm:spPr/>
      <dgm:t>
        <a:bodyPr/>
        <a:lstStyle/>
        <a:p>
          <a:endParaRPr lang="en-US"/>
        </a:p>
      </dgm:t>
    </dgm:pt>
    <dgm:pt modelId="{4EFE7C40-2D21-40C4-9945-3F7FB50FD110}" type="pres">
      <dgm:prSet presAssocID="{08D9CF87-231B-4534-B022-93E37EB91A8F}" presName="root" presStyleCnt="0">
        <dgm:presLayoutVars>
          <dgm:dir/>
          <dgm:resizeHandles val="exact"/>
        </dgm:presLayoutVars>
      </dgm:prSet>
      <dgm:spPr/>
    </dgm:pt>
    <dgm:pt modelId="{A224F7DC-24BF-45A5-B0A4-EB82441F55D7}" type="pres">
      <dgm:prSet presAssocID="{5142FFDF-3999-4729-8F68-3198B318CED7}" presName="compNode" presStyleCnt="0"/>
      <dgm:spPr/>
    </dgm:pt>
    <dgm:pt modelId="{065797CD-6313-400B-80D4-0109CD63E0F2}" type="pres">
      <dgm:prSet presAssocID="{5142FFDF-3999-4729-8F68-3198B318CED7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C13CA69C-6CB6-44FF-B747-B3A3D4F2B87A}" type="pres">
      <dgm:prSet presAssocID="{5142FFDF-3999-4729-8F68-3198B318CED7}" presName="iconSpace" presStyleCnt="0"/>
      <dgm:spPr/>
    </dgm:pt>
    <dgm:pt modelId="{BCF7F9CB-FD10-48C7-AAAC-2DFEE8FD5042}" type="pres">
      <dgm:prSet presAssocID="{5142FFDF-3999-4729-8F68-3198B318CED7}" presName="parTx" presStyleLbl="revTx" presStyleIdx="0" presStyleCnt="10">
        <dgm:presLayoutVars>
          <dgm:chMax val="0"/>
          <dgm:chPref val="0"/>
        </dgm:presLayoutVars>
      </dgm:prSet>
      <dgm:spPr/>
    </dgm:pt>
    <dgm:pt modelId="{81BAB0E7-B1E1-4C65-8D0B-C93702C76B11}" type="pres">
      <dgm:prSet presAssocID="{5142FFDF-3999-4729-8F68-3198B318CED7}" presName="txSpace" presStyleCnt="0"/>
      <dgm:spPr/>
    </dgm:pt>
    <dgm:pt modelId="{7AB6C9D3-FBE7-4314-8FB3-FDD1A7059AA3}" type="pres">
      <dgm:prSet presAssocID="{5142FFDF-3999-4729-8F68-3198B318CED7}" presName="desTx" presStyleLbl="revTx" presStyleIdx="1" presStyleCnt="10">
        <dgm:presLayoutVars/>
      </dgm:prSet>
      <dgm:spPr/>
    </dgm:pt>
    <dgm:pt modelId="{62778B69-A688-4C3C-B9BB-ACD760C4C211}" type="pres">
      <dgm:prSet presAssocID="{2EFC0AFA-1232-4385-8E95-F83C8B9C8C13}" presName="sibTrans" presStyleCnt="0"/>
      <dgm:spPr/>
    </dgm:pt>
    <dgm:pt modelId="{5AE45941-F5D0-44D5-B1D9-114BFEE4209B}" type="pres">
      <dgm:prSet presAssocID="{0C8035CE-783E-494D-B1A6-E7D6FCA1C089}" presName="compNode" presStyleCnt="0"/>
      <dgm:spPr/>
    </dgm:pt>
    <dgm:pt modelId="{1618C834-F6FC-4688-84CE-64F2047CB797}" type="pres">
      <dgm:prSet presAssocID="{0C8035CE-783E-494D-B1A6-E7D6FCA1C089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10023A02-99DD-44D4-BD29-93FDA71ED629}" type="pres">
      <dgm:prSet presAssocID="{0C8035CE-783E-494D-B1A6-E7D6FCA1C089}" presName="iconSpace" presStyleCnt="0"/>
      <dgm:spPr/>
    </dgm:pt>
    <dgm:pt modelId="{5A25F49E-AF8A-4561-8FEB-CAEBF04575BD}" type="pres">
      <dgm:prSet presAssocID="{0C8035CE-783E-494D-B1A6-E7D6FCA1C089}" presName="parTx" presStyleLbl="revTx" presStyleIdx="2" presStyleCnt="10">
        <dgm:presLayoutVars>
          <dgm:chMax val="0"/>
          <dgm:chPref val="0"/>
        </dgm:presLayoutVars>
      </dgm:prSet>
      <dgm:spPr/>
    </dgm:pt>
    <dgm:pt modelId="{296745CC-001B-4BB8-9EA6-8CE13EAB2124}" type="pres">
      <dgm:prSet presAssocID="{0C8035CE-783E-494D-B1A6-E7D6FCA1C089}" presName="txSpace" presStyleCnt="0"/>
      <dgm:spPr/>
    </dgm:pt>
    <dgm:pt modelId="{A92BF498-49C6-4FC7-B618-7A83B176C84A}" type="pres">
      <dgm:prSet presAssocID="{0C8035CE-783E-494D-B1A6-E7D6FCA1C089}" presName="desTx" presStyleLbl="revTx" presStyleIdx="3" presStyleCnt="10">
        <dgm:presLayoutVars/>
      </dgm:prSet>
      <dgm:spPr/>
    </dgm:pt>
    <dgm:pt modelId="{D76239B7-56C9-4A83-8857-DA32DCAAE536}" type="pres">
      <dgm:prSet presAssocID="{0B979CB9-8847-494D-9372-753A3DC9B243}" presName="sibTrans" presStyleCnt="0"/>
      <dgm:spPr/>
    </dgm:pt>
    <dgm:pt modelId="{4ED24946-EC87-425B-8A89-A5DAE744D017}" type="pres">
      <dgm:prSet presAssocID="{7E54B614-F044-474B-BC52-3C53F8E8185D}" presName="compNode" presStyleCnt="0"/>
      <dgm:spPr/>
    </dgm:pt>
    <dgm:pt modelId="{48DFF112-D4D0-4D50-A175-A44C1315540D}" type="pres">
      <dgm:prSet presAssocID="{7E54B614-F044-474B-BC52-3C53F8E8185D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2612554C-BCFF-4063-84DF-DEE0C696CAF9}" type="pres">
      <dgm:prSet presAssocID="{7E54B614-F044-474B-BC52-3C53F8E8185D}" presName="iconSpace" presStyleCnt="0"/>
      <dgm:spPr/>
    </dgm:pt>
    <dgm:pt modelId="{103666BA-EA68-4E89-95EA-21B3F5D83880}" type="pres">
      <dgm:prSet presAssocID="{7E54B614-F044-474B-BC52-3C53F8E8185D}" presName="parTx" presStyleLbl="revTx" presStyleIdx="4" presStyleCnt="10">
        <dgm:presLayoutVars>
          <dgm:chMax val="0"/>
          <dgm:chPref val="0"/>
        </dgm:presLayoutVars>
      </dgm:prSet>
      <dgm:spPr/>
    </dgm:pt>
    <dgm:pt modelId="{0914A560-0B3B-4982-A30B-0932533BD0C5}" type="pres">
      <dgm:prSet presAssocID="{7E54B614-F044-474B-BC52-3C53F8E8185D}" presName="txSpace" presStyleCnt="0"/>
      <dgm:spPr/>
    </dgm:pt>
    <dgm:pt modelId="{0815A4B5-C396-4EB8-A6B4-59F14DEA3401}" type="pres">
      <dgm:prSet presAssocID="{7E54B614-F044-474B-BC52-3C53F8E8185D}" presName="desTx" presStyleLbl="revTx" presStyleIdx="5" presStyleCnt="10">
        <dgm:presLayoutVars/>
      </dgm:prSet>
      <dgm:spPr/>
    </dgm:pt>
    <dgm:pt modelId="{AF29B176-DBC2-40BE-896E-000A19A4DB64}" type="pres">
      <dgm:prSet presAssocID="{A01D8312-32E8-4DA6-8CA6-B6D3D34DB51E}" presName="sibTrans" presStyleCnt="0"/>
      <dgm:spPr/>
    </dgm:pt>
    <dgm:pt modelId="{FAD0C799-8843-421D-803A-97A01A6A97DA}" type="pres">
      <dgm:prSet presAssocID="{7A12CECA-288C-4934-ABAA-08B0ABEF6D12}" presName="compNode" presStyleCnt="0"/>
      <dgm:spPr/>
    </dgm:pt>
    <dgm:pt modelId="{BED94C0E-5D70-4242-ADB2-044742868B3D}" type="pres">
      <dgm:prSet presAssocID="{7A12CECA-288C-4934-ABAA-08B0ABEF6D1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C5479605-FB5F-48CB-BAF0-C124BFACC610}" type="pres">
      <dgm:prSet presAssocID="{7A12CECA-288C-4934-ABAA-08B0ABEF6D12}" presName="iconSpace" presStyleCnt="0"/>
      <dgm:spPr/>
    </dgm:pt>
    <dgm:pt modelId="{56924126-EE7F-4B51-94C6-C7A2A42ACAE5}" type="pres">
      <dgm:prSet presAssocID="{7A12CECA-288C-4934-ABAA-08B0ABEF6D12}" presName="parTx" presStyleLbl="revTx" presStyleIdx="6" presStyleCnt="10">
        <dgm:presLayoutVars>
          <dgm:chMax val="0"/>
          <dgm:chPref val="0"/>
        </dgm:presLayoutVars>
      </dgm:prSet>
      <dgm:spPr/>
    </dgm:pt>
    <dgm:pt modelId="{335D971B-B97D-4A73-B402-0FAE8B25A514}" type="pres">
      <dgm:prSet presAssocID="{7A12CECA-288C-4934-ABAA-08B0ABEF6D12}" presName="txSpace" presStyleCnt="0"/>
      <dgm:spPr/>
    </dgm:pt>
    <dgm:pt modelId="{8BD51BD4-3F97-4C7A-A584-A45628DB9F88}" type="pres">
      <dgm:prSet presAssocID="{7A12CECA-288C-4934-ABAA-08B0ABEF6D12}" presName="desTx" presStyleLbl="revTx" presStyleIdx="7" presStyleCnt="10">
        <dgm:presLayoutVars/>
      </dgm:prSet>
      <dgm:spPr/>
    </dgm:pt>
    <dgm:pt modelId="{3956A624-0D39-496A-A9B3-5AE5B6A8D330}" type="pres">
      <dgm:prSet presAssocID="{E309E5C5-E4F8-4F1F-BEFE-7C81DC791097}" presName="sibTrans" presStyleCnt="0"/>
      <dgm:spPr/>
    </dgm:pt>
    <dgm:pt modelId="{4DBA7F3F-E72B-4A9F-9266-EC1AD5DBE3A1}" type="pres">
      <dgm:prSet presAssocID="{777EDDB6-BBCD-4855-ACCB-CE8B2CED6FE3}" presName="compNode" presStyleCnt="0"/>
      <dgm:spPr/>
    </dgm:pt>
    <dgm:pt modelId="{8A4CC192-4C98-45A0-A0F5-BF57D9D707AE}" type="pres">
      <dgm:prSet presAssocID="{777EDDB6-BBCD-4855-ACCB-CE8B2CED6FE3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12CFAA6C-DB9F-4421-9166-46889503C4FA}" type="pres">
      <dgm:prSet presAssocID="{777EDDB6-BBCD-4855-ACCB-CE8B2CED6FE3}" presName="iconSpace" presStyleCnt="0"/>
      <dgm:spPr/>
    </dgm:pt>
    <dgm:pt modelId="{1E122ED5-99DE-407D-942F-1F8A45A05CB3}" type="pres">
      <dgm:prSet presAssocID="{777EDDB6-BBCD-4855-ACCB-CE8B2CED6FE3}" presName="parTx" presStyleLbl="revTx" presStyleIdx="8" presStyleCnt="10">
        <dgm:presLayoutVars>
          <dgm:chMax val="0"/>
          <dgm:chPref val="0"/>
        </dgm:presLayoutVars>
      </dgm:prSet>
      <dgm:spPr/>
    </dgm:pt>
    <dgm:pt modelId="{6DD20D12-6691-40BF-B915-7228927F0C15}" type="pres">
      <dgm:prSet presAssocID="{777EDDB6-BBCD-4855-ACCB-CE8B2CED6FE3}" presName="txSpace" presStyleCnt="0"/>
      <dgm:spPr/>
    </dgm:pt>
    <dgm:pt modelId="{36445EE3-1D22-4D62-A7AC-DF520A1D2469}" type="pres">
      <dgm:prSet presAssocID="{777EDDB6-BBCD-4855-ACCB-CE8B2CED6FE3}" presName="desTx" presStyleLbl="revTx" presStyleIdx="9" presStyleCnt="10">
        <dgm:presLayoutVars/>
      </dgm:prSet>
      <dgm:spPr/>
    </dgm:pt>
  </dgm:ptLst>
  <dgm:cxnLst>
    <dgm:cxn modelId="{129F8508-51B6-4463-9532-8025930EF5A6}" srcId="{5142FFDF-3999-4729-8F68-3198B318CED7}" destId="{04DD4C40-70E8-4666-B0E3-98C83082E835}" srcOrd="0" destOrd="0" parTransId="{2C0712E3-E13E-4CCF-BDAD-862817525655}" sibTransId="{E4137E83-D049-47D3-9701-8D6AFE69B4FC}"/>
    <dgm:cxn modelId="{CBDE290E-05E8-4B4E-A395-E4A6F01CF246}" srcId="{08D9CF87-231B-4534-B022-93E37EB91A8F}" destId="{0C8035CE-783E-494D-B1A6-E7D6FCA1C089}" srcOrd="1" destOrd="0" parTransId="{68E3DFDD-FFEE-4497-83CC-47BCB5598F1B}" sibTransId="{0B979CB9-8847-494D-9372-753A3DC9B243}"/>
    <dgm:cxn modelId="{C2D1461E-67AD-4913-B987-F4C90B757307}" type="presOf" srcId="{7A12CECA-288C-4934-ABAA-08B0ABEF6D12}" destId="{56924126-EE7F-4B51-94C6-C7A2A42ACAE5}" srcOrd="0" destOrd="0" presId="urn:microsoft.com/office/officeart/2018/5/layout/CenteredIconLabelDescriptionList"/>
    <dgm:cxn modelId="{73F0F52A-6F47-4513-80E5-426E879AA30D}" srcId="{777EDDB6-BBCD-4855-ACCB-CE8B2CED6FE3}" destId="{DB3F807C-2CEE-4CDE-B2FD-9483FC477117}" srcOrd="1" destOrd="0" parTransId="{96ECBA59-D3DF-44F5-960C-629930C90110}" sibTransId="{251D8789-C26B-476D-A6BB-5C6DA031160A}"/>
    <dgm:cxn modelId="{0D731731-68CD-449C-9671-38C5BD7B8C45}" srcId="{7A12CECA-288C-4934-ABAA-08B0ABEF6D12}" destId="{0BE472BA-74FC-468B-ACAF-0611063A791A}" srcOrd="0" destOrd="0" parTransId="{F4204CF9-E679-4991-866E-FD8AF99B77EE}" sibTransId="{95CC5958-C166-4FCD-B270-C5C5B30D2F64}"/>
    <dgm:cxn modelId="{8A1E0432-357F-4955-B886-43AD42C9BC4B}" srcId="{08D9CF87-231B-4534-B022-93E37EB91A8F}" destId="{7E54B614-F044-474B-BC52-3C53F8E8185D}" srcOrd="2" destOrd="0" parTransId="{17A9E45A-8057-4656-BDC6-A9CE669539DB}" sibTransId="{A01D8312-32E8-4DA6-8CA6-B6D3D34DB51E}"/>
    <dgm:cxn modelId="{7917EE39-126C-4852-8AF2-067A24DA0CCF}" srcId="{08D9CF87-231B-4534-B022-93E37EB91A8F}" destId="{7A12CECA-288C-4934-ABAA-08B0ABEF6D12}" srcOrd="3" destOrd="0" parTransId="{EB840E32-D1D6-4DD9-B003-224CD3314DA8}" sibTransId="{E309E5C5-E4F8-4F1F-BEFE-7C81DC791097}"/>
    <dgm:cxn modelId="{2FB3A746-E858-412F-95AB-CC9AA45002DF}" srcId="{08D9CF87-231B-4534-B022-93E37EB91A8F}" destId="{777EDDB6-BBCD-4855-ACCB-CE8B2CED6FE3}" srcOrd="4" destOrd="0" parTransId="{944BD544-169F-40D3-9EDE-33B2C23966A7}" sibTransId="{7EC558D5-0A93-477E-8942-113DC6CEDDB1}"/>
    <dgm:cxn modelId="{31EE2467-DB7F-4D20-973C-3A12E311DB2C}" type="presOf" srcId="{0C8035CE-783E-494D-B1A6-E7D6FCA1C089}" destId="{5A25F49E-AF8A-4561-8FEB-CAEBF04575BD}" srcOrd="0" destOrd="0" presId="urn:microsoft.com/office/officeart/2018/5/layout/CenteredIconLabelDescriptionList"/>
    <dgm:cxn modelId="{16169B51-9FFC-49D2-9EBB-4CCBB7FE640C}" srcId="{0C8035CE-783E-494D-B1A6-E7D6FCA1C089}" destId="{624BA47E-EB41-4A0F-9CA8-FC8B9194DDBB}" srcOrd="0" destOrd="0" parTransId="{433D2475-432E-4D67-BA2C-E1A5CB884A86}" sibTransId="{5FD2F83C-DEB2-42F9-BCE4-FEA1AF072B90}"/>
    <dgm:cxn modelId="{6E89A259-782F-47C2-AC26-7F3A37328C3A}" type="presOf" srcId="{CE209778-4D16-488D-AB19-47A78554B737}" destId="{36445EE3-1D22-4D62-A7AC-DF520A1D2469}" srcOrd="0" destOrd="1" presId="urn:microsoft.com/office/officeart/2018/5/layout/CenteredIconLabelDescriptionList"/>
    <dgm:cxn modelId="{B6D8B47D-F299-49B0-81C9-1BBDCB7E6DB1}" srcId="{FCF2102F-A96C-4A1F-A106-072B0880BEA7}" destId="{CE209778-4D16-488D-AB19-47A78554B737}" srcOrd="0" destOrd="0" parTransId="{7A704859-9A4D-44C7-AF99-6294D5227314}" sibTransId="{ECF7EDA5-40B7-452E-8B1D-1C563DE8EEFB}"/>
    <dgm:cxn modelId="{3A050088-9DE4-4A60-93F6-BB3C7F608035}" type="presOf" srcId="{777EDDB6-BBCD-4855-ACCB-CE8B2CED6FE3}" destId="{1E122ED5-99DE-407D-942F-1F8A45A05CB3}" srcOrd="0" destOrd="0" presId="urn:microsoft.com/office/officeart/2018/5/layout/CenteredIconLabelDescriptionList"/>
    <dgm:cxn modelId="{405D7488-2BCA-4620-82D8-576174D5AE42}" type="presOf" srcId="{7E54B614-F044-474B-BC52-3C53F8E8185D}" destId="{103666BA-EA68-4E89-95EA-21B3F5D83880}" srcOrd="0" destOrd="0" presId="urn:microsoft.com/office/officeart/2018/5/layout/CenteredIconLabelDescriptionList"/>
    <dgm:cxn modelId="{AB7B5F8E-FC99-4E73-BEC9-23E1F13C62D8}" type="presOf" srcId="{DB3F807C-2CEE-4CDE-B2FD-9483FC477117}" destId="{36445EE3-1D22-4D62-A7AC-DF520A1D2469}" srcOrd="0" destOrd="2" presId="urn:microsoft.com/office/officeart/2018/5/layout/CenteredIconLabelDescriptionList"/>
    <dgm:cxn modelId="{927C948F-6769-4111-ADA7-756ED9D04BE7}" type="presOf" srcId="{FCF2102F-A96C-4A1F-A106-072B0880BEA7}" destId="{36445EE3-1D22-4D62-A7AC-DF520A1D2469}" srcOrd="0" destOrd="0" presId="urn:microsoft.com/office/officeart/2018/5/layout/CenteredIconLabelDescriptionList"/>
    <dgm:cxn modelId="{3B43A191-1372-4114-8851-24EB1B0BD731}" srcId="{08D9CF87-231B-4534-B022-93E37EB91A8F}" destId="{5142FFDF-3999-4729-8F68-3198B318CED7}" srcOrd="0" destOrd="0" parTransId="{03281B24-61FB-48AF-990E-5D5ED04D6A8A}" sibTransId="{2EFC0AFA-1232-4385-8E95-F83C8B9C8C13}"/>
    <dgm:cxn modelId="{B8FEF396-2373-48E8-9F65-C202543DA7E4}" srcId="{7E54B614-F044-474B-BC52-3C53F8E8185D}" destId="{C3908E87-D43B-45B6-B0F3-B888C669B55C}" srcOrd="0" destOrd="0" parTransId="{86B671EB-99AF-4ACA-9E22-6CB15721E93F}" sibTransId="{EB76CD7F-F5EC-43B5-AB3F-ED114733DFA3}"/>
    <dgm:cxn modelId="{6693AD9C-D50E-44E0-A246-C4B076982A02}" type="presOf" srcId="{08D9CF87-231B-4534-B022-93E37EB91A8F}" destId="{4EFE7C40-2D21-40C4-9945-3F7FB50FD110}" srcOrd="0" destOrd="0" presId="urn:microsoft.com/office/officeart/2018/5/layout/CenteredIconLabelDescriptionList"/>
    <dgm:cxn modelId="{65159BB3-8BE8-4F01-B223-5F74F8EF2025}" type="presOf" srcId="{624BA47E-EB41-4A0F-9CA8-FC8B9194DDBB}" destId="{A92BF498-49C6-4FC7-B618-7A83B176C84A}" srcOrd="0" destOrd="0" presId="urn:microsoft.com/office/officeart/2018/5/layout/CenteredIconLabelDescriptionList"/>
    <dgm:cxn modelId="{FB13E2B4-1EDA-4FCE-AC32-AC416EFBD868}" type="presOf" srcId="{04DD4C40-70E8-4666-B0E3-98C83082E835}" destId="{7AB6C9D3-FBE7-4314-8FB3-FDD1A7059AA3}" srcOrd="0" destOrd="0" presId="urn:microsoft.com/office/officeart/2018/5/layout/CenteredIconLabelDescriptionList"/>
    <dgm:cxn modelId="{846ADDCA-8060-4855-80B6-AB012B8633C0}" type="presOf" srcId="{0BE472BA-74FC-468B-ACAF-0611063A791A}" destId="{8BD51BD4-3F97-4C7A-A584-A45628DB9F88}" srcOrd="0" destOrd="0" presId="urn:microsoft.com/office/officeart/2018/5/layout/CenteredIconLabelDescriptionList"/>
    <dgm:cxn modelId="{857F3CCB-C6CF-4287-916E-0A2988651138}" type="presOf" srcId="{C3908E87-D43B-45B6-B0F3-B888C669B55C}" destId="{0815A4B5-C396-4EB8-A6B4-59F14DEA3401}" srcOrd="0" destOrd="0" presId="urn:microsoft.com/office/officeart/2018/5/layout/CenteredIconLabelDescriptionList"/>
    <dgm:cxn modelId="{EDEA63F7-0A41-45B8-8310-B57BE2A74C34}" srcId="{777EDDB6-BBCD-4855-ACCB-CE8B2CED6FE3}" destId="{FCF2102F-A96C-4A1F-A106-072B0880BEA7}" srcOrd="0" destOrd="0" parTransId="{A561E02D-28F0-4D47-9DD5-A24DE0250031}" sibTransId="{5CAEEDDE-2AEA-4A99-AB86-AA09AEDF54FB}"/>
    <dgm:cxn modelId="{A48392F9-D400-49A2-A17A-22B711290C24}" type="presOf" srcId="{5142FFDF-3999-4729-8F68-3198B318CED7}" destId="{BCF7F9CB-FD10-48C7-AAAC-2DFEE8FD5042}" srcOrd="0" destOrd="0" presId="urn:microsoft.com/office/officeart/2018/5/layout/CenteredIconLabelDescriptionList"/>
    <dgm:cxn modelId="{59C03C4E-3443-4424-9131-8EC27F788B15}" type="presParOf" srcId="{4EFE7C40-2D21-40C4-9945-3F7FB50FD110}" destId="{A224F7DC-24BF-45A5-B0A4-EB82441F55D7}" srcOrd="0" destOrd="0" presId="urn:microsoft.com/office/officeart/2018/5/layout/CenteredIconLabelDescriptionList"/>
    <dgm:cxn modelId="{7518D8B2-F43D-49CA-9ADE-C1EC833D82FF}" type="presParOf" srcId="{A224F7DC-24BF-45A5-B0A4-EB82441F55D7}" destId="{065797CD-6313-400B-80D4-0109CD63E0F2}" srcOrd="0" destOrd="0" presId="urn:microsoft.com/office/officeart/2018/5/layout/CenteredIconLabelDescriptionList"/>
    <dgm:cxn modelId="{584A711E-4089-4818-A93D-D6AE70FBA053}" type="presParOf" srcId="{A224F7DC-24BF-45A5-B0A4-EB82441F55D7}" destId="{C13CA69C-6CB6-44FF-B747-B3A3D4F2B87A}" srcOrd="1" destOrd="0" presId="urn:microsoft.com/office/officeart/2018/5/layout/CenteredIconLabelDescriptionList"/>
    <dgm:cxn modelId="{A6EA371C-0480-4D51-86D2-242799CDA5CD}" type="presParOf" srcId="{A224F7DC-24BF-45A5-B0A4-EB82441F55D7}" destId="{BCF7F9CB-FD10-48C7-AAAC-2DFEE8FD5042}" srcOrd="2" destOrd="0" presId="urn:microsoft.com/office/officeart/2018/5/layout/CenteredIconLabelDescriptionList"/>
    <dgm:cxn modelId="{5F8DC5AA-2C16-46CF-9E57-45291F169F87}" type="presParOf" srcId="{A224F7DC-24BF-45A5-B0A4-EB82441F55D7}" destId="{81BAB0E7-B1E1-4C65-8D0B-C93702C76B11}" srcOrd="3" destOrd="0" presId="urn:microsoft.com/office/officeart/2018/5/layout/CenteredIconLabelDescriptionList"/>
    <dgm:cxn modelId="{0E31D1B2-3790-41C1-AC71-5649694D204A}" type="presParOf" srcId="{A224F7DC-24BF-45A5-B0A4-EB82441F55D7}" destId="{7AB6C9D3-FBE7-4314-8FB3-FDD1A7059AA3}" srcOrd="4" destOrd="0" presId="urn:microsoft.com/office/officeart/2018/5/layout/CenteredIconLabelDescriptionList"/>
    <dgm:cxn modelId="{F62D3C59-2C94-46C2-BA4B-EB99E41F6D30}" type="presParOf" srcId="{4EFE7C40-2D21-40C4-9945-3F7FB50FD110}" destId="{62778B69-A688-4C3C-B9BB-ACD760C4C211}" srcOrd="1" destOrd="0" presId="urn:microsoft.com/office/officeart/2018/5/layout/CenteredIconLabelDescriptionList"/>
    <dgm:cxn modelId="{FA7C3F5C-4481-4363-A8C6-840EDA4D4748}" type="presParOf" srcId="{4EFE7C40-2D21-40C4-9945-3F7FB50FD110}" destId="{5AE45941-F5D0-44D5-B1D9-114BFEE4209B}" srcOrd="2" destOrd="0" presId="urn:microsoft.com/office/officeart/2018/5/layout/CenteredIconLabelDescriptionList"/>
    <dgm:cxn modelId="{C0D2DCFA-0D6B-416B-90E4-321825DFD3A4}" type="presParOf" srcId="{5AE45941-F5D0-44D5-B1D9-114BFEE4209B}" destId="{1618C834-F6FC-4688-84CE-64F2047CB797}" srcOrd="0" destOrd="0" presId="urn:microsoft.com/office/officeart/2018/5/layout/CenteredIconLabelDescriptionList"/>
    <dgm:cxn modelId="{3193FCDE-CFCD-4FA0-819D-74990E403CCB}" type="presParOf" srcId="{5AE45941-F5D0-44D5-B1D9-114BFEE4209B}" destId="{10023A02-99DD-44D4-BD29-93FDA71ED629}" srcOrd="1" destOrd="0" presId="urn:microsoft.com/office/officeart/2018/5/layout/CenteredIconLabelDescriptionList"/>
    <dgm:cxn modelId="{5807B752-F395-43E1-B9C9-83506DA05A8A}" type="presParOf" srcId="{5AE45941-F5D0-44D5-B1D9-114BFEE4209B}" destId="{5A25F49E-AF8A-4561-8FEB-CAEBF04575BD}" srcOrd="2" destOrd="0" presId="urn:microsoft.com/office/officeart/2018/5/layout/CenteredIconLabelDescriptionList"/>
    <dgm:cxn modelId="{F7523D36-9F64-4304-9BC0-ECE5871631A4}" type="presParOf" srcId="{5AE45941-F5D0-44D5-B1D9-114BFEE4209B}" destId="{296745CC-001B-4BB8-9EA6-8CE13EAB2124}" srcOrd="3" destOrd="0" presId="urn:microsoft.com/office/officeart/2018/5/layout/CenteredIconLabelDescriptionList"/>
    <dgm:cxn modelId="{55236221-793C-476D-BEF4-9A9F7C6EDC89}" type="presParOf" srcId="{5AE45941-F5D0-44D5-B1D9-114BFEE4209B}" destId="{A92BF498-49C6-4FC7-B618-7A83B176C84A}" srcOrd="4" destOrd="0" presId="urn:microsoft.com/office/officeart/2018/5/layout/CenteredIconLabelDescriptionList"/>
    <dgm:cxn modelId="{5740C60F-019E-4878-86E7-95A57B8CF359}" type="presParOf" srcId="{4EFE7C40-2D21-40C4-9945-3F7FB50FD110}" destId="{D76239B7-56C9-4A83-8857-DA32DCAAE536}" srcOrd="3" destOrd="0" presId="urn:microsoft.com/office/officeart/2018/5/layout/CenteredIconLabelDescriptionList"/>
    <dgm:cxn modelId="{DBA005F9-42B9-4026-B1A9-559B8F934DA7}" type="presParOf" srcId="{4EFE7C40-2D21-40C4-9945-3F7FB50FD110}" destId="{4ED24946-EC87-425B-8A89-A5DAE744D017}" srcOrd="4" destOrd="0" presId="urn:microsoft.com/office/officeart/2018/5/layout/CenteredIconLabelDescriptionList"/>
    <dgm:cxn modelId="{CBE63998-C7E1-426B-83D3-02DAC3D0C45F}" type="presParOf" srcId="{4ED24946-EC87-425B-8A89-A5DAE744D017}" destId="{48DFF112-D4D0-4D50-A175-A44C1315540D}" srcOrd="0" destOrd="0" presId="urn:microsoft.com/office/officeart/2018/5/layout/CenteredIconLabelDescriptionList"/>
    <dgm:cxn modelId="{9F06FE02-3FDB-408D-AA58-EF2157E51DAA}" type="presParOf" srcId="{4ED24946-EC87-425B-8A89-A5DAE744D017}" destId="{2612554C-BCFF-4063-84DF-DEE0C696CAF9}" srcOrd="1" destOrd="0" presId="urn:microsoft.com/office/officeart/2018/5/layout/CenteredIconLabelDescriptionList"/>
    <dgm:cxn modelId="{AE898074-B087-43BB-B158-B273C77377C8}" type="presParOf" srcId="{4ED24946-EC87-425B-8A89-A5DAE744D017}" destId="{103666BA-EA68-4E89-95EA-21B3F5D83880}" srcOrd="2" destOrd="0" presId="urn:microsoft.com/office/officeart/2018/5/layout/CenteredIconLabelDescriptionList"/>
    <dgm:cxn modelId="{F295429F-F2AB-4A98-A513-2C86F1B4FFB4}" type="presParOf" srcId="{4ED24946-EC87-425B-8A89-A5DAE744D017}" destId="{0914A560-0B3B-4982-A30B-0932533BD0C5}" srcOrd="3" destOrd="0" presId="urn:microsoft.com/office/officeart/2018/5/layout/CenteredIconLabelDescriptionList"/>
    <dgm:cxn modelId="{19D0779A-C9C0-404F-99CC-204C7485DAAA}" type="presParOf" srcId="{4ED24946-EC87-425B-8A89-A5DAE744D017}" destId="{0815A4B5-C396-4EB8-A6B4-59F14DEA3401}" srcOrd="4" destOrd="0" presId="urn:microsoft.com/office/officeart/2018/5/layout/CenteredIconLabelDescriptionList"/>
    <dgm:cxn modelId="{8D295A16-7753-40E2-B2F6-C1AAFB6BBC55}" type="presParOf" srcId="{4EFE7C40-2D21-40C4-9945-3F7FB50FD110}" destId="{AF29B176-DBC2-40BE-896E-000A19A4DB64}" srcOrd="5" destOrd="0" presId="urn:microsoft.com/office/officeart/2018/5/layout/CenteredIconLabelDescriptionList"/>
    <dgm:cxn modelId="{99962505-1970-4F79-B3D0-E6C3EC978C93}" type="presParOf" srcId="{4EFE7C40-2D21-40C4-9945-3F7FB50FD110}" destId="{FAD0C799-8843-421D-803A-97A01A6A97DA}" srcOrd="6" destOrd="0" presId="urn:microsoft.com/office/officeart/2018/5/layout/CenteredIconLabelDescriptionList"/>
    <dgm:cxn modelId="{1DF54191-34CA-4324-B1E5-ADD97D3478B4}" type="presParOf" srcId="{FAD0C799-8843-421D-803A-97A01A6A97DA}" destId="{BED94C0E-5D70-4242-ADB2-044742868B3D}" srcOrd="0" destOrd="0" presId="urn:microsoft.com/office/officeart/2018/5/layout/CenteredIconLabelDescriptionList"/>
    <dgm:cxn modelId="{F632D8E9-0B7A-4B67-94B5-17830F836760}" type="presParOf" srcId="{FAD0C799-8843-421D-803A-97A01A6A97DA}" destId="{C5479605-FB5F-48CB-BAF0-C124BFACC610}" srcOrd="1" destOrd="0" presId="urn:microsoft.com/office/officeart/2018/5/layout/CenteredIconLabelDescriptionList"/>
    <dgm:cxn modelId="{10105669-A7F5-4BC8-B3B5-65FEF03F71F7}" type="presParOf" srcId="{FAD0C799-8843-421D-803A-97A01A6A97DA}" destId="{56924126-EE7F-4B51-94C6-C7A2A42ACAE5}" srcOrd="2" destOrd="0" presId="urn:microsoft.com/office/officeart/2018/5/layout/CenteredIconLabelDescriptionList"/>
    <dgm:cxn modelId="{66FD970D-A44E-4549-BBE5-A7B627C05CF3}" type="presParOf" srcId="{FAD0C799-8843-421D-803A-97A01A6A97DA}" destId="{335D971B-B97D-4A73-B402-0FAE8B25A514}" srcOrd="3" destOrd="0" presId="urn:microsoft.com/office/officeart/2018/5/layout/CenteredIconLabelDescriptionList"/>
    <dgm:cxn modelId="{59A6FE5E-97BD-45C8-9C5F-C1BEDBBA5F57}" type="presParOf" srcId="{FAD0C799-8843-421D-803A-97A01A6A97DA}" destId="{8BD51BD4-3F97-4C7A-A584-A45628DB9F88}" srcOrd="4" destOrd="0" presId="urn:microsoft.com/office/officeart/2018/5/layout/CenteredIconLabelDescriptionList"/>
    <dgm:cxn modelId="{1BF21767-C979-44B7-BC7D-E0EB1FD2B3CF}" type="presParOf" srcId="{4EFE7C40-2D21-40C4-9945-3F7FB50FD110}" destId="{3956A624-0D39-496A-A9B3-5AE5B6A8D330}" srcOrd="7" destOrd="0" presId="urn:microsoft.com/office/officeart/2018/5/layout/CenteredIconLabelDescriptionList"/>
    <dgm:cxn modelId="{7520DFC0-6649-4F25-963C-B34325FDDB70}" type="presParOf" srcId="{4EFE7C40-2D21-40C4-9945-3F7FB50FD110}" destId="{4DBA7F3F-E72B-4A9F-9266-EC1AD5DBE3A1}" srcOrd="8" destOrd="0" presId="urn:microsoft.com/office/officeart/2018/5/layout/CenteredIconLabelDescriptionList"/>
    <dgm:cxn modelId="{022D0B6C-A66A-4BF2-94F0-1A32137F94FB}" type="presParOf" srcId="{4DBA7F3F-E72B-4A9F-9266-EC1AD5DBE3A1}" destId="{8A4CC192-4C98-45A0-A0F5-BF57D9D707AE}" srcOrd="0" destOrd="0" presId="urn:microsoft.com/office/officeart/2018/5/layout/CenteredIconLabelDescriptionList"/>
    <dgm:cxn modelId="{F10214F9-83CB-41D8-B272-E86DC9FD9FBD}" type="presParOf" srcId="{4DBA7F3F-E72B-4A9F-9266-EC1AD5DBE3A1}" destId="{12CFAA6C-DB9F-4421-9166-46889503C4FA}" srcOrd="1" destOrd="0" presId="urn:microsoft.com/office/officeart/2018/5/layout/CenteredIconLabelDescriptionList"/>
    <dgm:cxn modelId="{3670C26F-7516-41F2-BD85-E310612EFB88}" type="presParOf" srcId="{4DBA7F3F-E72B-4A9F-9266-EC1AD5DBE3A1}" destId="{1E122ED5-99DE-407D-942F-1F8A45A05CB3}" srcOrd="2" destOrd="0" presId="urn:microsoft.com/office/officeart/2018/5/layout/CenteredIconLabelDescriptionList"/>
    <dgm:cxn modelId="{6E4FD9F1-38D7-49AD-867D-681E876E9DE0}" type="presParOf" srcId="{4DBA7F3F-E72B-4A9F-9266-EC1AD5DBE3A1}" destId="{6DD20D12-6691-40BF-B915-7228927F0C15}" srcOrd="3" destOrd="0" presId="urn:microsoft.com/office/officeart/2018/5/layout/CenteredIconLabelDescriptionList"/>
    <dgm:cxn modelId="{CE6EA180-F7BA-45F9-8F3F-9161B53B0547}" type="presParOf" srcId="{4DBA7F3F-E72B-4A9F-9266-EC1AD5DBE3A1}" destId="{36445EE3-1D22-4D62-A7AC-DF520A1D2469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5797CD-6313-400B-80D4-0109CD63E0F2}">
      <dsp:nvSpPr>
        <dsp:cNvPr id="0" name=""/>
        <dsp:cNvSpPr/>
      </dsp:nvSpPr>
      <dsp:spPr>
        <a:xfrm>
          <a:off x="573841" y="442594"/>
          <a:ext cx="607012" cy="6070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F7F9CB-FD10-48C7-AAAC-2DFEE8FD5042}">
      <dsp:nvSpPr>
        <dsp:cNvPr id="0" name=""/>
        <dsp:cNvSpPr/>
      </dsp:nvSpPr>
      <dsp:spPr>
        <a:xfrm>
          <a:off x="10187" y="1163836"/>
          <a:ext cx="1734320" cy="349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/>
            <a:t>Server-Side and Deployment</a:t>
          </a:r>
          <a:r>
            <a:rPr lang="en-GB" sz="1400" kern="1200"/>
            <a:t>:</a:t>
          </a:r>
          <a:endParaRPr lang="en-US" sz="1400" kern="1200"/>
        </a:p>
      </dsp:txBody>
      <dsp:txXfrm>
        <a:off x="10187" y="1163836"/>
        <a:ext cx="1734320" cy="349573"/>
      </dsp:txXfrm>
    </dsp:sp>
    <dsp:sp modelId="{7AB6C9D3-FBE7-4314-8FB3-FDD1A7059AA3}">
      <dsp:nvSpPr>
        <dsp:cNvPr id="0" name=""/>
        <dsp:cNvSpPr/>
      </dsp:nvSpPr>
      <dsp:spPr>
        <a:xfrm>
          <a:off x="10187" y="1566541"/>
          <a:ext cx="1734320" cy="1532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Game has server-side implementation and is correctly deployed using Node.js</a:t>
          </a:r>
          <a:br>
            <a:rPr lang="en-GB" sz="1100" kern="1200"/>
          </a:br>
          <a:r>
            <a:rPr lang="en-GB" sz="1100" kern="1200"/>
            <a:t> 404 page is deployed correctly</a:t>
          </a:r>
          <a:endParaRPr lang="en-US" sz="1100" kern="1200"/>
        </a:p>
      </dsp:txBody>
      <dsp:txXfrm>
        <a:off x="10187" y="1566541"/>
        <a:ext cx="1734320" cy="1532576"/>
      </dsp:txXfrm>
    </dsp:sp>
    <dsp:sp modelId="{1618C834-F6FC-4688-84CE-64F2047CB797}">
      <dsp:nvSpPr>
        <dsp:cNvPr id="0" name=""/>
        <dsp:cNvSpPr/>
      </dsp:nvSpPr>
      <dsp:spPr>
        <a:xfrm>
          <a:off x="2611667" y="442594"/>
          <a:ext cx="607012" cy="6070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25F49E-AF8A-4561-8FEB-CAEBF04575BD}">
      <dsp:nvSpPr>
        <dsp:cNvPr id="0" name=""/>
        <dsp:cNvSpPr/>
      </dsp:nvSpPr>
      <dsp:spPr>
        <a:xfrm>
          <a:off x="2048013" y="1163836"/>
          <a:ext cx="1734320" cy="349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/>
            <a:t>Fully Working Game Website</a:t>
          </a:r>
          <a:r>
            <a:rPr lang="en-GB" sz="1400" kern="1200"/>
            <a:t>:</a:t>
          </a:r>
          <a:endParaRPr lang="en-US" sz="1400" kern="1200"/>
        </a:p>
      </dsp:txBody>
      <dsp:txXfrm>
        <a:off x="2048013" y="1163836"/>
        <a:ext cx="1734320" cy="349573"/>
      </dsp:txXfrm>
    </dsp:sp>
    <dsp:sp modelId="{A92BF498-49C6-4FC7-B618-7A83B176C84A}">
      <dsp:nvSpPr>
        <dsp:cNvPr id="0" name=""/>
        <dsp:cNvSpPr/>
      </dsp:nvSpPr>
      <dsp:spPr>
        <a:xfrm>
          <a:off x="2048013" y="1566541"/>
          <a:ext cx="1734320" cy="1532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Functional login and registration web interface</a:t>
          </a:r>
          <a:br>
            <a:rPr lang="en-GB" sz="1100" kern="1200"/>
          </a:br>
          <a:r>
            <a:rPr lang="en-GB" sz="1100" kern="1200"/>
            <a:t> Website is responsive to different screen sizes</a:t>
          </a:r>
          <a:br>
            <a:rPr lang="en-GB" sz="1100" kern="1200"/>
          </a:br>
          <a:r>
            <a:rPr lang="en-GB" sz="1100" kern="1200"/>
            <a:t>All webpage code follows responsive design standards</a:t>
          </a:r>
          <a:endParaRPr lang="en-US" sz="1100" kern="1200"/>
        </a:p>
      </dsp:txBody>
      <dsp:txXfrm>
        <a:off x="2048013" y="1566541"/>
        <a:ext cx="1734320" cy="1532576"/>
      </dsp:txXfrm>
    </dsp:sp>
    <dsp:sp modelId="{48DFF112-D4D0-4D50-A175-A44C1315540D}">
      <dsp:nvSpPr>
        <dsp:cNvPr id="0" name=""/>
        <dsp:cNvSpPr/>
      </dsp:nvSpPr>
      <dsp:spPr>
        <a:xfrm>
          <a:off x="4649493" y="442594"/>
          <a:ext cx="607012" cy="6070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3666BA-EA68-4E89-95EA-21B3F5D83880}">
      <dsp:nvSpPr>
        <dsp:cNvPr id="0" name=""/>
        <dsp:cNvSpPr/>
      </dsp:nvSpPr>
      <dsp:spPr>
        <a:xfrm>
          <a:off x="4085839" y="1163836"/>
          <a:ext cx="1734320" cy="349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/>
            <a:t>Data Storage Implementation:</a:t>
          </a:r>
          <a:endParaRPr lang="en-US" sz="1400" kern="1200"/>
        </a:p>
      </dsp:txBody>
      <dsp:txXfrm>
        <a:off x="4085839" y="1163836"/>
        <a:ext cx="1734320" cy="349573"/>
      </dsp:txXfrm>
    </dsp:sp>
    <dsp:sp modelId="{0815A4B5-C396-4EB8-A6B4-59F14DEA3401}">
      <dsp:nvSpPr>
        <dsp:cNvPr id="0" name=""/>
        <dsp:cNvSpPr/>
      </dsp:nvSpPr>
      <dsp:spPr>
        <a:xfrm>
          <a:off x="4085839" y="1566541"/>
          <a:ext cx="1734320" cy="1532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User login data is structured and saved on the server side</a:t>
          </a:r>
          <a:br>
            <a:rPr lang="en-GB" sz="1100" kern="1200"/>
          </a:br>
          <a:r>
            <a:rPr lang="en-GB" sz="1100" kern="1200"/>
            <a:t> Game score is structured and saved on the server side</a:t>
          </a:r>
          <a:br>
            <a:rPr lang="en-GB" sz="1100" kern="1200"/>
          </a:br>
          <a:r>
            <a:rPr lang="en-GB" sz="1100" kern="1200"/>
            <a:t> Player login data and game score can be reloaded correctly</a:t>
          </a:r>
          <a:br>
            <a:rPr lang="en-GB" sz="1100" kern="1200"/>
          </a:br>
          <a:r>
            <a:rPr lang="en-GB" sz="1100" kern="1200"/>
            <a:t> Game data storage is secured and inaccessible without authentication</a:t>
          </a:r>
          <a:endParaRPr lang="en-US" sz="1100" kern="1200"/>
        </a:p>
      </dsp:txBody>
      <dsp:txXfrm>
        <a:off x="4085839" y="1566541"/>
        <a:ext cx="1734320" cy="1532576"/>
      </dsp:txXfrm>
    </dsp:sp>
    <dsp:sp modelId="{BED94C0E-5D70-4242-ADB2-044742868B3D}">
      <dsp:nvSpPr>
        <dsp:cNvPr id="0" name=""/>
        <dsp:cNvSpPr/>
      </dsp:nvSpPr>
      <dsp:spPr>
        <a:xfrm>
          <a:off x="6687320" y="442594"/>
          <a:ext cx="607012" cy="60701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924126-EE7F-4B51-94C6-C7A2A42ACAE5}">
      <dsp:nvSpPr>
        <dsp:cNvPr id="0" name=""/>
        <dsp:cNvSpPr/>
      </dsp:nvSpPr>
      <dsp:spPr>
        <a:xfrm>
          <a:off x="6123666" y="1163836"/>
          <a:ext cx="1734320" cy="349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/>
            <a:t>Game Visual and Performance:</a:t>
          </a:r>
          <a:endParaRPr lang="en-US" sz="1400" kern="1200"/>
        </a:p>
      </dsp:txBody>
      <dsp:txXfrm>
        <a:off x="6123666" y="1163836"/>
        <a:ext cx="1734320" cy="349573"/>
      </dsp:txXfrm>
    </dsp:sp>
    <dsp:sp modelId="{8BD51BD4-3F97-4C7A-A584-A45628DB9F88}">
      <dsp:nvSpPr>
        <dsp:cNvPr id="0" name=""/>
        <dsp:cNvSpPr/>
      </dsp:nvSpPr>
      <dsp:spPr>
        <a:xfrm>
          <a:off x="6123666" y="1566541"/>
          <a:ext cx="1734320" cy="1532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Complex landscape with customized geometry/objects and visual effects</a:t>
          </a:r>
          <a:br>
            <a:rPr lang="en-GB" sz="1100" kern="1200"/>
          </a:br>
          <a:r>
            <a:rPr lang="en-GB" sz="1100" kern="1200"/>
            <a:t> Game level or difficulty increases with user score</a:t>
          </a:r>
          <a:br>
            <a:rPr lang="en-GB" sz="1100" kern="1200"/>
          </a:br>
          <a:r>
            <a:rPr lang="en-GB" sz="1100" kern="1200"/>
            <a:t> Game audio is working and can be used in the game</a:t>
          </a:r>
          <a:br>
            <a:rPr lang="en-GB" sz="1100" kern="1200"/>
          </a:br>
          <a:r>
            <a:rPr lang="en-GB" sz="1100" kern="1200"/>
            <a:t> Game is functional in the latest Google Chrome browser for both PC and mobile devices</a:t>
          </a:r>
          <a:endParaRPr lang="en-US" sz="1100" kern="1200"/>
        </a:p>
      </dsp:txBody>
      <dsp:txXfrm>
        <a:off x="6123666" y="1566541"/>
        <a:ext cx="1734320" cy="1532576"/>
      </dsp:txXfrm>
    </dsp:sp>
    <dsp:sp modelId="{8A4CC192-4C98-45A0-A0F5-BF57D9D707AE}">
      <dsp:nvSpPr>
        <dsp:cNvPr id="0" name=""/>
        <dsp:cNvSpPr/>
      </dsp:nvSpPr>
      <dsp:spPr>
        <a:xfrm>
          <a:off x="8725146" y="442594"/>
          <a:ext cx="607012" cy="60701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122ED5-99DE-407D-942F-1F8A45A05CB3}">
      <dsp:nvSpPr>
        <dsp:cNvPr id="0" name=""/>
        <dsp:cNvSpPr/>
      </dsp:nvSpPr>
      <dsp:spPr>
        <a:xfrm>
          <a:off x="8161492" y="1163836"/>
          <a:ext cx="1734320" cy="349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/>
            <a:t>Game Features:</a:t>
          </a:r>
          <a:endParaRPr lang="en-US" sz="1400" kern="1200"/>
        </a:p>
      </dsp:txBody>
      <dsp:txXfrm>
        <a:off x="8161492" y="1163836"/>
        <a:ext cx="1734320" cy="349573"/>
      </dsp:txXfrm>
    </dsp:sp>
    <dsp:sp modelId="{36445EE3-1D22-4D62-A7AC-DF520A1D2469}">
      <dsp:nvSpPr>
        <dsp:cNvPr id="0" name=""/>
        <dsp:cNvSpPr/>
      </dsp:nvSpPr>
      <dsp:spPr>
        <a:xfrm>
          <a:off x="8161492" y="1566541"/>
          <a:ext cx="1734320" cy="1532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"Readme" documentation: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kern="1200"/>
            <a:t>How to play the game</a:t>
          </a:r>
          <a:br>
            <a:rPr lang="en-GB" sz="1100" kern="1200"/>
          </a:br>
          <a:r>
            <a:rPr lang="en-GB" sz="1100" kern="1200"/>
            <a:t> Game project folder structure </a:t>
          </a:r>
          <a:br>
            <a:rPr lang="en-GB" sz="1100" kern="1200"/>
          </a:br>
          <a:r>
            <a:rPr lang="en-GB" sz="1100" kern="1200"/>
            <a:t> Key points achieved</a:t>
          </a:r>
          <a:endParaRPr lang="en-US" sz="1100" kern="120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Game has a restart button that works correctly</a:t>
          </a:r>
          <a:br>
            <a:rPr lang="en-GB" sz="1100" kern="1200"/>
          </a:br>
          <a:r>
            <a:rPr lang="en-GB" sz="1100" kern="1200"/>
            <a:t> Game loading page is fully functional</a:t>
          </a:r>
          <a:endParaRPr lang="en-US" sz="1100" kern="1200"/>
        </a:p>
      </dsp:txBody>
      <dsp:txXfrm>
        <a:off x="8161492" y="1566541"/>
        <a:ext cx="1734320" cy="15325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41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936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172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43895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233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591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511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3204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922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881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73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70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791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49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0802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001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908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479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ketchfab.com/search?q=360+skybox&amp;type=models" TargetMode="External"/><Relationship Id="rId2" Type="http://schemas.openxmlformats.org/officeDocument/2006/relationships/hyperlink" Target="https://free3d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hreejs.org/" TargetMode="External"/><Relationship Id="rId5" Type="http://schemas.openxmlformats.org/officeDocument/2006/relationships/hyperlink" Target="https://www.w3schools.com/" TargetMode="External"/><Relationship Id="rId4" Type="http://schemas.openxmlformats.org/officeDocument/2006/relationships/hyperlink" Target="https://youtu.be/faHxj0RYLZE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C008F-D0D4-4B5C-9E96-4F7EB2F18E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3D racing web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BE17F6-A352-4C86-BEBA-2BB553A27D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</a:schemeClr>
                </a:solidFill>
              </a:rPr>
              <a:t>By Tamer Hussen</a:t>
            </a:r>
          </a:p>
        </p:txBody>
      </p:sp>
    </p:spTree>
    <p:extLst>
      <p:ext uri="{BB962C8B-B14F-4D97-AF65-F5344CB8AC3E}">
        <p14:creationId xmlns:p14="http://schemas.microsoft.com/office/powerpoint/2010/main" val="1703530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8221E-51CA-4B8D-BC51-43AE0C67E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Website preview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4AC334-C71B-41F9-BF7A-658B711FF845}"/>
              </a:ext>
            </a:extLst>
          </p:cNvPr>
          <p:cNvSpPr txBox="1"/>
          <p:nvPr/>
        </p:nvSpPr>
        <p:spPr>
          <a:xfrm>
            <a:off x="-5878" y="4374363"/>
            <a:ext cx="3914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1 – home page of website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6FE7FF-ABCC-4444-A046-F56CB543DE26}"/>
              </a:ext>
            </a:extLst>
          </p:cNvPr>
          <p:cNvSpPr txBox="1"/>
          <p:nvPr/>
        </p:nvSpPr>
        <p:spPr>
          <a:xfrm>
            <a:off x="4126596" y="4373310"/>
            <a:ext cx="3914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2 – login page of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88FD8F-BD81-4839-86B3-35C662AB4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0481"/>
            <a:ext cx="3938807" cy="19838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6D305A-21BB-45A0-9668-491AA2488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596" y="2349428"/>
            <a:ext cx="3938807" cy="19766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5E731A-205B-4E7C-13E7-1A011F32AFA2}"/>
              </a:ext>
            </a:extLst>
          </p:cNvPr>
          <p:cNvSpPr txBox="1"/>
          <p:nvPr/>
        </p:nvSpPr>
        <p:spPr>
          <a:xfrm>
            <a:off x="8253193" y="4374363"/>
            <a:ext cx="389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3 – 404 page of website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E6605-8695-B018-B7C7-8B9AD8227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3193" y="2350481"/>
            <a:ext cx="3938807" cy="197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777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7B32-7145-4051-9DCC-392B4D23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Controls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D4409E-7B25-4A3D-90CC-4965A31323DA}"/>
              </a:ext>
            </a:extLst>
          </p:cNvPr>
          <p:cNvSpPr txBox="1"/>
          <p:nvPr/>
        </p:nvSpPr>
        <p:spPr>
          <a:xfrm>
            <a:off x="2855345" y="5184834"/>
            <a:ext cx="607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Controls – [A] Forward, [B] slow down / stop , [C] Left, [D] right</a:t>
            </a:r>
          </a:p>
        </p:txBody>
      </p:sp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0027E1E-1E21-5324-0937-310F626D02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457"/>
          <a:stretch/>
        </p:blipFill>
        <p:spPr>
          <a:xfrm>
            <a:off x="6810313" y="1953880"/>
            <a:ext cx="3886200" cy="25965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E1B39AE-BFED-BD51-9141-427BFF2D9D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48" b="11508"/>
          <a:stretch/>
        </p:blipFill>
        <p:spPr>
          <a:xfrm>
            <a:off x="1495487" y="1953879"/>
            <a:ext cx="3886200" cy="25965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D76C6F5-98D1-85FE-1574-EE189D8358A0}"/>
              </a:ext>
            </a:extLst>
          </p:cNvPr>
          <p:cNvSpPr txBox="1"/>
          <p:nvPr/>
        </p:nvSpPr>
        <p:spPr>
          <a:xfrm>
            <a:off x="3226279" y="1727756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19F85-ED76-765E-1AE4-53FEB53D5F98}"/>
              </a:ext>
            </a:extLst>
          </p:cNvPr>
          <p:cNvSpPr txBox="1"/>
          <p:nvPr/>
        </p:nvSpPr>
        <p:spPr>
          <a:xfrm>
            <a:off x="8175132" y="1755960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D17B3-F4D5-066A-06C3-A14DFC57AD27}"/>
              </a:ext>
            </a:extLst>
          </p:cNvPr>
          <p:cNvSpPr txBox="1"/>
          <p:nvPr/>
        </p:nvSpPr>
        <p:spPr>
          <a:xfrm>
            <a:off x="3286664" y="4299884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A02AA5-042E-2249-2018-175E29869644}"/>
              </a:ext>
            </a:extLst>
          </p:cNvPr>
          <p:cNvSpPr txBox="1"/>
          <p:nvPr/>
        </p:nvSpPr>
        <p:spPr>
          <a:xfrm>
            <a:off x="8582949" y="4315153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2A4491-149D-CF38-0DF7-5A65B5CCEA15}"/>
              </a:ext>
            </a:extLst>
          </p:cNvPr>
          <p:cNvSpPr txBox="1"/>
          <p:nvPr/>
        </p:nvSpPr>
        <p:spPr>
          <a:xfrm>
            <a:off x="7389206" y="4323780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64E12C-5CC1-B554-B2D2-4BF37A43ED80}"/>
              </a:ext>
            </a:extLst>
          </p:cNvPr>
          <p:cNvSpPr txBox="1"/>
          <p:nvPr/>
        </p:nvSpPr>
        <p:spPr>
          <a:xfrm>
            <a:off x="9688384" y="4323780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AA5428-DF60-18AC-B052-56CDB86765F3}"/>
              </a:ext>
            </a:extLst>
          </p:cNvPr>
          <p:cNvSpPr txBox="1"/>
          <p:nvPr/>
        </p:nvSpPr>
        <p:spPr>
          <a:xfrm>
            <a:off x="4354494" y="4299078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B5A4ED-538D-B9A5-3B48-9B6910C80BF2}"/>
              </a:ext>
            </a:extLst>
          </p:cNvPr>
          <p:cNvSpPr txBox="1"/>
          <p:nvPr/>
        </p:nvSpPr>
        <p:spPr>
          <a:xfrm>
            <a:off x="2086158" y="4315153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814160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7B32-7145-4051-9DCC-392B4D23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preview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D4409E-7B25-4A3D-90CC-4965A31323DA}"/>
              </a:ext>
            </a:extLst>
          </p:cNvPr>
          <p:cNvSpPr txBox="1"/>
          <p:nvPr/>
        </p:nvSpPr>
        <p:spPr>
          <a:xfrm>
            <a:off x="0" y="5124449"/>
            <a:ext cx="6070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1 – [A] game UI, [B] player character, [C] obstacles, [D] home button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CDD684-ADDB-E6C0-21BF-F6168B9382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176" y="2068511"/>
            <a:ext cx="6073773" cy="3041649"/>
          </a:xfrm>
          <a:prstGeom prst="rect">
            <a:avLst/>
          </a:prstGeom>
        </p:spPr>
      </p:pic>
      <p:pic>
        <p:nvPicPr>
          <p:cNvPr id="9" name="20241213-0902-19.9982575">
            <a:hlinkClick r:id="" action="ppaction://media"/>
            <a:extLst>
              <a:ext uri="{FF2B5EF4-FFF2-40B4-BE49-F238E27FC236}">
                <a16:creationId xmlns:a16="http://schemas.microsoft.com/office/drawing/2014/main" id="{04ECDF40-1F24-A525-01E6-3E8B4902D0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0" y="2082800"/>
            <a:ext cx="6096000" cy="30416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11DF55-1C85-0803-AA53-77BC9DE709BC}"/>
              </a:ext>
            </a:extLst>
          </p:cNvPr>
          <p:cNvSpPr txBox="1"/>
          <p:nvPr/>
        </p:nvSpPr>
        <p:spPr>
          <a:xfrm>
            <a:off x="6070597" y="5112655"/>
            <a:ext cx="607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video 1 – preview of game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4754EA-FB86-0816-AF3B-C37D58629702}"/>
              </a:ext>
            </a:extLst>
          </p:cNvPr>
          <p:cNvSpPr txBox="1"/>
          <p:nvPr/>
        </p:nvSpPr>
        <p:spPr>
          <a:xfrm flipH="1">
            <a:off x="500540" y="1978920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9B9245-7AC9-C8AF-3C9C-DE4294495DF7}"/>
              </a:ext>
            </a:extLst>
          </p:cNvPr>
          <p:cNvSpPr txBox="1"/>
          <p:nvPr/>
        </p:nvSpPr>
        <p:spPr>
          <a:xfrm flipH="1">
            <a:off x="5352688" y="1943199"/>
            <a:ext cx="2100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CE7C75-3AFD-C91A-321A-9BEF044D5C24}"/>
              </a:ext>
            </a:extLst>
          </p:cNvPr>
          <p:cNvSpPr txBox="1"/>
          <p:nvPr/>
        </p:nvSpPr>
        <p:spPr>
          <a:xfrm flipH="1">
            <a:off x="10363408" y="1912422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highlight>
                  <a:srgbClr val="C0C0C0"/>
                </a:highlight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497F4C-8DFF-DAD7-3FE2-9DC320D41317}"/>
              </a:ext>
            </a:extLst>
          </p:cNvPr>
          <p:cNvSpPr txBox="1"/>
          <p:nvPr/>
        </p:nvSpPr>
        <p:spPr>
          <a:xfrm flipH="1">
            <a:off x="181154" y="4633950"/>
            <a:ext cx="142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7E622E-C9D4-F205-D401-970D9038BA1B}"/>
              </a:ext>
            </a:extLst>
          </p:cNvPr>
          <p:cNvSpPr txBox="1"/>
          <p:nvPr/>
        </p:nvSpPr>
        <p:spPr>
          <a:xfrm flipH="1">
            <a:off x="2891231" y="3362415"/>
            <a:ext cx="142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EDD65D-2770-61C9-C2C7-E7FA1DD2B5DD}"/>
              </a:ext>
            </a:extLst>
          </p:cNvPr>
          <p:cNvSpPr txBox="1"/>
          <p:nvPr/>
        </p:nvSpPr>
        <p:spPr>
          <a:xfrm flipH="1">
            <a:off x="4338434" y="3428913"/>
            <a:ext cx="3802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B38FAB-A050-F4F5-A7E6-E7086D4E3833}"/>
              </a:ext>
            </a:extLst>
          </p:cNvPr>
          <p:cNvSpPr txBox="1"/>
          <p:nvPr/>
        </p:nvSpPr>
        <p:spPr>
          <a:xfrm flipH="1">
            <a:off x="2772363" y="2598643"/>
            <a:ext cx="359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39233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B8E08-7F03-4FF2-A91D-227A30419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BF8A68-E38A-45DE-8579-6632F95D4967}"/>
              </a:ext>
            </a:extLst>
          </p:cNvPr>
          <p:cNvSpPr txBox="1"/>
          <p:nvPr/>
        </p:nvSpPr>
        <p:spPr>
          <a:xfrm>
            <a:off x="838200" y="1745393"/>
            <a:ext cx="4597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2"/>
              </a:rPr>
              <a:t>3D Models for Free - Free3D.com</a:t>
            </a:r>
            <a:endParaRPr lang="en-GB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653B6C-C1FA-4983-A4A3-1C5FADB200F3}"/>
              </a:ext>
            </a:extLst>
          </p:cNvPr>
          <p:cNvSpPr txBox="1"/>
          <p:nvPr/>
        </p:nvSpPr>
        <p:spPr>
          <a:xfrm>
            <a:off x="838199" y="2761734"/>
            <a:ext cx="15074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 err="1">
                <a:hlinkClick r:id="rId3"/>
              </a:rPr>
              <a:t>Sketchfab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6AD62A-FC69-412F-A288-AC0E1C0878B2}"/>
              </a:ext>
            </a:extLst>
          </p:cNvPr>
          <p:cNvSpPr txBox="1"/>
          <p:nvPr/>
        </p:nvSpPr>
        <p:spPr>
          <a:xfrm>
            <a:off x="838200" y="4653006"/>
            <a:ext cx="4038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4"/>
              </a:rPr>
              <a:t>https://youtu.be/faHxj0RYLZE</a:t>
            </a:r>
            <a:endParaRPr lang="en-GB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BC3C70-C0F5-455A-85BD-1F22823F8103}"/>
              </a:ext>
            </a:extLst>
          </p:cNvPr>
          <p:cNvSpPr txBox="1"/>
          <p:nvPr/>
        </p:nvSpPr>
        <p:spPr>
          <a:xfrm>
            <a:off x="736600" y="5598642"/>
            <a:ext cx="43053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5"/>
              </a:rPr>
              <a:t>W3Schools Online Web Tutorials</a:t>
            </a:r>
            <a:endParaRPr lang="en-GB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EF0EA3-919A-45CE-A39B-4F14C8E8CE74}"/>
              </a:ext>
            </a:extLst>
          </p:cNvPr>
          <p:cNvSpPr txBox="1"/>
          <p:nvPr/>
        </p:nvSpPr>
        <p:spPr>
          <a:xfrm>
            <a:off x="5162552" y="1800098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- 3D models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794574-E7A0-473C-BD02-7A50B9B7B3BF}"/>
              </a:ext>
            </a:extLst>
          </p:cNvPr>
          <p:cNvSpPr txBox="1"/>
          <p:nvPr/>
        </p:nvSpPr>
        <p:spPr>
          <a:xfrm>
            <a:off x="2247900" y="2780953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Skybox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F112C5-22B8-401D-818C-53715E49C53A}"/>
              </a:ext>
            </a:extLst>
          </p:cNvPr>
          <p:cNvSpPr txBox="1"/>
          <p:nvPr/>
        </p:nvSpPr>
        <p:spPr>
          <a:xfrm>
            <a:off x="5041900" y="3761808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JavaScript codes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551A0-AB12-44FE-9EBB-9C1C359F58BE}"/>
              </a:ext>
            </a:extLst>
          </p:cNvPr>
          <p:cNvSpPr txBox="1"/>
          <p:nvPr/>
        </p:nvSpPr>
        <p:spPr>
          <a:xfrm>
            <a:off x="5041900" y="5617861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Website examples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B80AA7-D4E4-4887-8294-DBAB1D31B491}"/>
              </a:ext>
            </a:extLst>
          </p:cNvPr>
          <p:cNvSpPr txBox="1"/>
          <p:nvPr/>
        </p:nvSpPr>
        <p:spPr>
          <a:xfrm>
            <a:off x="5041900" y="4655993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Code assist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1AE595-40FD-4D5B-B1CB-DEBCB8EF55F1}"/>
              </a:ext>
            </a:extLst>
          </p:cNvPr>
          <p:cNvSpPr txBox="1"/>
          <p:nvPr/>
        </p:nvSpPr>
        <p:spPr>
          <a:xfrm>
            <a:off x="793750" y="3728132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6"/>
              </a:rPr>
              <a:t>Three.js – JavaScript 3D Library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944732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3D829-57A4-4E41-B64A-1F5525CF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66600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89347-F18E-4A84-ADC1-9D499C956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6D2549-EF12-499F-9A0F-ADF6A9AAEEBB}"/>
              </a:ext>
            </a:extLst>
          </p:cNvPr>
          <p:cNvSpPr txBox="1"/>
          <p:nvPr/>
        </p:nvSpPr>
        <p:spPr>
          <a:xfrm>
            <a:off x="838200" y="2311400"/>
            <a:ext cx="76327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To create and present a 3D web game and website using HTML, CSS and JS. </a:t>
            </a:r>
          </a:p>
        </p:txBody>
      </p:sp>
    </p:spTree>
    <p:extLst>
      <p:ext uri="{BB962C8B-B14F-4D97-AF65-F5344CB8AC3E}">
        <p14:creationId xmlns:p14="http://schemas.microsoft.com/office/powerpoint/2010/main" val="3267385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68081-4356-F0BA-95E2-BD664AA6B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99C7810-0283-0E78-FF0A-8962BACA3D6A}"/>
              </a:ext>
            </a:extLst>
          </p:cNvPr>
          <p:cNvSpPr/>
          <p:nvPr/>
        </p:nvSpPr>
        <p:spPr>
          <a:xfrm>
            <a:off x="2124075" y="438151"/>
            <a:ext cx="8162925" cy="11239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/>
              <a:t>Progress / Prototype Demonstration Key Points: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35AD2B-8555-19B6-5142-3C23E0E6AB27}"/>
              </a:ext>
            </a:extLst>
          </p:cNvPr>
          <p:cNvSpPr txBox="1"/>
          <p:nvPr/>
        </p:nvSpPr>
        <p:spPr>
          <a:xfrm>
            <a:off x="2295524" y="2066926"/>
            <a:ext cx="357987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400" b="1" dirty="0"/>
              <a:t>Game Website Design</a:t>
            </a:r>
          </a:p>
          <a:p>
            <a:pPr lvl="1"/>
            <a:r>
              <a:rPr lang="en-GB" sz="1400" dirty="0"/>
              <a:t> Introduction page
 Login page
 New user registration page
 404 error page
 Game loading page
 Game pages
 Basic, correct hyperlinks to all pages</a:t>
            </a:r>
          </a:p>
          <a:p>
            <a:pPr lvl="0"/>
            <a:r>
              <a:rPr lang="en-GB" sz="1400" b="1" dirty="0"/>
              <a:t>Game Assets</a:t>
            </a:r>
          </a:p>
          <a:p>
            <a:pPr lvl="1"/>
            <a:r>
              <a:rPr lang="en-GB" sz="1400" dirty="0"/>
              <a:t> Character design
Landscape/environment design
 Enemy design (if applicable)</a:t>
            </a:r>
          </a:p>
          <a:p>
            <a:pPr lvl="0"/>
            <a:r>
              <a:rPr lang="en-GB" sz="1400" b="1" dirty="0"/>
              <a:t>Game Material Design:</a:t>
            </a:r>
          </a:p>
          <a:p>
            <a:pPr lvl="1"/>
            <a:r>
              <a:rPr lang="en-GB" sz="1400" dirty="0"/>
              <a:t> Light design
 Texture design
 Material for game assets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588C17-728F-1010-48E9-81F61FE58D4B}"/>
              </a:ext>
            </a:extLst>
          </p:cNvPr>
          <p:cNvSpPr txBox="1"/>
          <p:nvPr/>
        </p:nvSpPr>
        <p:spPr>
          <a:xfrm>
            <a:off x="6396039" y="2066926"/>
            <a:ext cx="350043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400" b="1" dirty="0"/>
              <a:t>Game Animation: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400" dirty="0"/>
              <a:t>Animation of game assets</a:t>
            </a:r>
          </a:p>
          <a:p>
            <a:pPr lvl="0"/>
            <a:r>
              <a:rPr lang="en-GB" sz="1400" b="1" dirty="0"/>
              <a:t>Game Interaction: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400" dirty="0"/>
              <a:t>User interaction with game objects</a:t>
            </a:r>
          </a:p>
          <a:p>
            <a:pPr lvl="0"/>
            <a:r>
              <a:rPr lang="en-GB" sz="1400" b="1" dirty="0"/>
              <a:t>Game UI: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400" dirty="0"/>
              <a:t>UI overlay for scores and life state</a:t>
            </a:r>
          </a:p>
          <a:p>
            <a:pPr lvl="0"/>
            <a:r>
              <a:rPr lang="en-GB" sz="1400" b="1" dirty="0"/>
              <a:t>Game Mechanism: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400" dirty="0"/>
              <a:t>Fully functioning UI displaying player statistic</a:t>
            </a:r>
          </a:p>
          <a:p>
            <a:pPr lvl="0"/>
            <a:r>
              <a:rPr lang="en-GB" sz="1400" b="1" dirty="0"/>
              <a:t>Responsive Design:</a:t>
            </a:r>
          </a:p>
          <a:p>
            <a:pPr lvl="1"/>
            <a:r>
              <a:rPr lang="en-GB" sz="1400" dirty="0"/>
              <a:t> Web page is rendered according to the window size
 Game page is rendered according to the window size
 Demonstrate both text and image responsive design</a:t>
            </a:r>
          </a:p>
        </p:txBody>
      </p:sp>
    </p:spTree>
    <p:extLst>
      <p:ext uri="{BB962C8B-B14F-4D97-AF65-F5344CB8AC3E}">
        <p14:creationId xmlns:p14="http://schemas.microsoft.com/office/powerpoint/2010/main" val="3406752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0D976396-8CE8-4BF2-9DC5-673B163BFD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44B4622-6C6D-4357-A6BF-4ADFA8DA2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3A6CB2A-1AFB-42D7-B4D3-09501FC35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19A439D3-6BFA-467E-9C22-BF0C1FD65D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593FFA50-28FC-4AF0-9495-DE41440E20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0FB68F07-772E-4629-8A61-4055832545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171702FF-8A66-4576-99E0-BDC7F66921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219C2ADE-5C69-47AA-8D54-BE49D729F8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C487C228-6327-47B1-9104-758366F378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60D29978-A75A-4AD7-9CC0-4D7B319F6A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98663D8F-6AE3-4218-8182-DAE2492F17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014E41A5-C714-4745-9686-32FB4E4365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EDE53C48-191C-4CFD-AB1D-FB59BFB483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9A3D5918-3D8D-466A-8957-6DCC2A825C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654EFECB-3569-4BBF-9D95-4ACD81E62C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E56DFCE7-4DFC-4858-97A4-ABAF50983F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DCF8ABF1-40B7-44F4-A1BC-1E848A3835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60D92462-1463-4854-9F70-C7B777DEF1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686E16F7-2865-4453-AC56-DC876A5B8E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ADB22857-7E4E-478F-9352-4890B7A5B1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450AB6CE-E6F8-4D31-9ED2-5C5408A72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C2627500-57B7-4F39-9460-E1CE427180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863C2166-F2F9-4CCF-9FC2-91A768C035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F40FC89F-F227-4970-86FB-7A17897404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468468EA-0FA9-44EB-B2C1-6893ABFACF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A503597C-CCAD-49B3-BAFA-F4D71D817C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8B22EA19-D703-4E10-B794-58D6FF78ED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19FC3869-8130-40B9-9DF8-C269F5EDB1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471DF0DF-0D8D-4BF4-B0FC-0C828813E8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DF28C461-B139-4B6F-B409-26F9E31584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8B3C18F-4FA0-40BA-B7A3-60A37711F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111C211C-7FAF-452A-AAFC-C664199EA7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3325D432-947F-4BC5-B6C4-CD6C8180A6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C9F22CCB-3D63-42A9-917E-1677E92E04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2BD44110-60CE-420C-9195-A26160C5B3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FD0647CE-B225-45C3-A3FF-B2B2F008A0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88472412-E163-4BB9-9D32-963604F346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F20CE1F8-C3D0-4B3A-85F6-DA59AA8908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706C22A0-01DE-486E-B0A9-66F5E7F46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E3EA80D9-86C1-4171-A66F-DA17AF525F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025C50E7-1ACD-40F2-B61B-8C581A028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</p:grpSp>
      <p:pic>
        <p:nvPicPr>
          <p:cNvPr id="55" name="Picture 2">
            <a:extLst>
              <a:ext uri="{FF2B5EF4-FFF2-40B4-BE49-F238E27FC236}">
                <a16:creationId xmlns:a16="http://schemas.microsoft.com/office/drawing/2014/main" id="{07D54E63-6018-454A-93F0-E71F2CAF7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1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B76DCF88-9FB4-41A5-9112-2DACF647A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053888" cy="6858001"/>
            <a:chOff x="-14288" y="0"/>
            <a:chExt cx="12053888" cy="6858001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6F7EFA6-48F2-420F-82CA-8AA802FA61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0" name="Rectangle 5">
                <a:extLst>
                  <a:ext uri="{FF2B5EF4-FFF2-40B4-BE49-F238E27FC236}">
                    <a16:creationId xmlns:a16="http://schemas.microsoft.com/office/drawing/2014/main" id="{FA452E88-1FB3-4289-86E4-B0BB1AAE01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71" name="Freeform 6">
                <a:extLst>
                  <a:ext uri="{FF2B5EF4-FFF2-40B4-BE49-F238E27FC236}">
                    <a16:creationId xmlns:a16="http://schemas.microsoft.com/office/drawing/2014/main" id="{66CFC533-08E0-41AA-B2AD-36657A395C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72" name="Freeform 7">
                <a:extLst>
                  <a:ext uri="{FF2B5EF4-FFF2-40B4-BE49-F238E27FC236}">
                    <a16:creationId xmlns:a16="http://schemas.microsoft.com/office/drawing/2014/main" id="{0FD3CE26-31AC-4694-B3E9-1F7D2CFB2B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73" name="Freeform 8">
                <a:extLst>
                  <a:ext uri="{FF2B5EF4-FFF2-40B4-BE49-F238E27FC236}">
                    <a16:creationId xmlns:a16="http://schemas.microsoft.com/office/drawing/2014/main" id="{3CA89DE8-5A37-4596-9C19-4D2A3D17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74" name="Freeform 9">
                <a:extLst>
                  <a:ext uri="{FF2B5EF4-FFF2-40B4-BE49-F238E27FC236}">
                    <a16:creationId xmlns:a16="http://schemas.microsoft.com/office/drawing/2014/main" id="{8C5D5490-BF3C-4679-B5F2-9E10CA0FD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75" name="Freeform 10">
                <a:extLst>
                  <a:ext uri="{FF2B5EF4-FFF2-40B4-BE49-F238E27FC236}">
                    <a16:creationId xmlns:a16="http://schemas.microsoft.com/office/drawing/2014/main" id="{E2BB4F68-4B11-40C7-B70D-507E302B36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76" name="Freeform 11">
                <a:extLst>
                  <a:ext uri="{FF2B5EF4-FFF2-40B4-BE49-F238E27FC236}">
                    <a16:creationId xmlns:a16="http://schemas.microsoft.com/office/drawing/2014/main" id="{D32DD7E7-30ED-4C44-9AFB-D641492C62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77" name="Freeform 12">
                <a:extLst>
                  <a:ext uri="{FF2B5EF4-FFF2-40B4-BE49-F238E27FC236}">
                    <a16:creationId xmlns:a16="http://schemas.microsoft.com/office/drawing/2014/main" id="{5A35898D-93D3-414D-9414-6E9948BFD2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78" name="Freeform 13">
                <a:extLst>
                  <a:ext uri="{FF2B5EF4-FFF2-40B4-BE49-F238E27FC236}">
                    <a16:creationId xmlns:a16="http://schemas.microsoft.com/office/drawing/2014/main" id="{CCBD18B2-885C-4D39-BBF8-B25BD6240B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79" name="Freeform 14">
                <a:extLst>
                  <a:ext uri="{FF2B5EF4-FFF2-40B4-BE49-F238E27FC236}">
                    <a16:creationId xmlns:a16="http://schemas.microsoft.com/office/drawing/2014/main" id="{2D7C1B8F-757D-4404-9084-1259E4CF3C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0" name="Freeform 15">
                <a:extLst>
                  <a:ext uri="{FF2B5EF4-FFF2-40B4-BE49-F238E27FC236}">
                    <a16:creationId xmlns:a16="http://schemas.microsoft.com/office/drawing/2014/main" id="{D009D7B4-6B3E-4D8B-B171-DDC7E33C32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1" name="Line 16">
                <a:extLst>
                  <a:ext uri="{FF2B5EF4-FFF2-40B4-BE49-F238E27FC236}">
                    <a16:creationId xmlns:a16="http://schemas.microsoft.com/office/drawing/2014/main" id="{6BA54243-661C-40AB-9752-597FD75719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2" name="Freeform 17">
                <a:extLst>
                  <a:ext uri="{FF2B5EF4-FFF2-40B4-BE49-F238E27FC236}">
                    <a16:creationId xmlns:a16="http://schemas.microsoft.com/office/drawing/2014/main" id="{2024F2C0-F211-4AB1-8B2C-4583C88381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3" name="Freeform 18">
                <a:extLst>
                  <a:ext uri="{FF2B5EF4-FFF2-40B4-BE49-F238E27FC236}">
                    <a16:creationId xmlns:a16="http://schemas.microsoft.com/office/drawing/2014/main" id="{ECA788FB-1175-4565-B00C-DCABADC612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4" name="Freeform 19">
                <a:extLst>
                  <a:ext uri="{FF2B5EF4-FFF2-40B4-BE49-F238E27FC236}">
                    <a16:creationId xmlns:a16="http://schemas.microsoft.com/office/drawing/2014/main" id="{12CF18FB-9E24-4B69-B810-97A5C90808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5" name="Freeform 20">
                <a:extLst>
                  <a:ext uri="{FF2B5EF4-FFF2-40B4-BE49-F238E27FC236}">
                    <a16:creationId xmlns:a16="http://schemas.microsoft.com/office/drawing/2014/main" id="{D734BB2E-A007-4F54-A7BB-0F4EE9D2F0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6" name="Rectangle 21">
                <a:extLst>
                  <a:ext uri="{FF2B5EF4-FFF2-40B4-BE49-F238E27FC236}">
                    <a16:creationId xmlns:a16="http://schemas.microsoft.com/office/drawing/2014/main" id="{7E290049-75AE-43A0-8203-D68C6B7C02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7" name="Freeform 22">
                <a:extLst>
                  <a:ext uri="{FF2B5EF4-FFF2-40B4-BE49-F238E27FC236}">
                    <a16:creationId xmlns:a16="http://schemas.microsoft.com/office/drawing/2014/main" id="{CBAD5CE6-5699-4759-B1B6-EF20457BF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8" name="Freeform 23">
                <a:extLst>
                  <a:ext uri="{FF2B5EF4-FFF2-40B4-BE49-F238E27FC236}">
                    <a16:creationId xmlns:a16="http://schemas.microsoft.com/office/drawing/2014/main" id="{69C07EED-FD36-4060-A9A8-4E49F5ECDC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89" name="Freeform 24">
                <a:extLst>
                  <a:ext uri="{FF2B5EF4-FFF2-40B4-BE49-F238E27FC236}">
                    <a16:creationId xmlns:a16="http://schemas.microsoft.com/office/drawing/2014/main" id="{7ED02DC3-00A5-45D0-94C5-31252B5BFB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0" name="Freeform 25">
                <a:extLst>
                  <a:ext uri="{FF2B5EF4-FFF2-40B4-BE49-F238E27FC236}">
                    <a16:creationId xmlns:a16="http://schemas.microsoft.com/office/drawing/2014/main" id="{FBB1DD7B-20A9-4CE4-8C3F-4BACA4B15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1" name="Freeform 26">
                <a:extLst>
                  <a:ext uri="{FF2B5EF4-FFF2-40B4-BE49-F238E27FC236}">
                    <a16:creationId xmlns:a16="http://schemas.microsoft.com/office/drawing/2014/main" id="{9212DCB8-6894-4996-A625-BD88764798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2" name="Freeform 27">
                <a:extLst>
                  <a:ext uri="{FF2B5EF4-FFF2-40B4-BE49-F238E27FC236}">
                    <a16:creationId xmlns:a16="http://schemas.microsoft.com/office/drawing/2014/main" id="{2780A787-D6A2-488F-8216-5042F5F4E7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3" name="Freeform 28">
                <a:extLst>
                  <a:ext uri="{FF2B5EF4-FFF2-40B4-BE49-F238E27FC236}">
                    <a16:creationId xmlns:a16="http://schemas.microsoft.com/office/drawing/2014/main" id="{B7C6F9B6-0207-4245-A568-F1D5C1F93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4" name="Freeform 29">
                <a:extLst>
                  <a:ext uri="{FF2B5EF4-FFF2-40B4-BE49-F238E27FC236}">
                    <a16:creationId xmlns:a16="http://schemas.microsoft.com/office/drawing/2014/main" id="{EC03E80E-65E6-43D2-800C-D3E5CEF16C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5" name="Freeform 30">
                <a:extLst>
                  <a:ext uri="{FF2B5EF4-FFF2-40B4-BE49-F238E27FC236}">
                    <a16:creationId xmlns:a16="http://schemas.microsoft.com/office/drawing/2014/main" id="{7B132E67-47FB-491E-98DA-D28ADE8D17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6" name="Freeform 31">
                <a:extLst>
                  <a:ext uri="{FF2B5EF4-FFF2-40B4-BE49-F238E27FC236}">
                    <a16:creationId xmlns:a16="http://schemas.microsoft.com/office/drawing/2014/main" id="{6512933D-AB97-4D6F-86DA-6AAEB9F73A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D2AAD483-B4B4-4901-9C1B-F391F3B10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0" name="Freeform 32">
                <a:extLst>
                  <a:ext uri="{FF2B5EF4-FFF2-40B4-BE49-F238E27FC236}">
                    <a16:creationId xmlns:a16="http://schemas.microsoft.com/office/drawing/2014/main" id="{26CA00F2-52DB-420A-B2CE-622E244934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1" name="Freeform 33">
                <a:extLst>
                  <a:ext uri="{FF2B5EF4-FFF2-40B4-BE49-F238E27FC236}">
                    <a16:creationId xmlns:a16="http://schemas.microsoft.com/office/drawing/2014/main" id="{6D6F23D3-1299-402E-B7E6-EA5245060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2" name="Freeform 34">
                <a:extLst>
                  <a:ext uri="{FF2B5EF4-FFF2-40B4-BE49-F238E27FC236}">
                    <a16:creationId xmlns:a16="http://schemas.microsoft.com/office/drawing/2014/main" id="{680732F5-25A5-4A7F-958D-7F01293BFD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3" name="Freeform 35">
                <a:extLst>
                  <a:ext uri="{FF2B5EF4-FFF2-40B4-BE49-F238E27FC236}">
                    <a16:creationId xmlns:a16="http://schemas.microsoft.com/office/drawing/2014/main" id="{20817740-C1CF-458F-9A10-051C0289BF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4" name="Freeform 36">
                <a:extLst>
                  <a:ext uri="{FF2B5EF4-FFF2-40B4-BE49-F238E27FC236}">
                    <a16:creationId xmlns:a16="http://schemas.microsoft.com/office/drawing/2014/main" id="{3BB94575-5155-4DE7-A304-54E256B61D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5" name="Freeform 37">
                <a:extLst>
                  <a:ext uri="{FF2B5EF4-FFF2-40B4-BE49-F238E27FC236}">
                    <a16:creationId xmlns:a16="http://schemas.microsoft.com/office/drawing/2014/main" id="{E887FE25-3092-4CE9-B181-EF67C21BCC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6" name="Freeform 38">
                <a:extLst>
                  <a:ext uri="{FF2B5EF4-FFF2-40B4-BE49-F238E27FC236}">
                    <a16:creationId xmlns:a16="http://schemas.microsoft.com/office/drawing/2014/main" id="{2FE2B836-E249-4A78-AB56-CDB45BDAC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7" name="Freeform 39">
                <a:extLst>
                  <a:ext uri="{FF2B5EF4-FFF2-40B4-BE49-F238E27FC236}">
                    <a16:creationId xmlns:a16="http://schemas.microsoft.com/office/drawing/2014/main" id="{BDE04C1F-8A69-422B-8E02-02FB260221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8" name="Freeform 40">
                <a:extLst>
                  <a:ext uri="{FF2B5EF4-FFF2-40B4-BE49-F238E27FC236}">
                    <a16:creationId xmlns:a16="http://schemas.microsoft.com/office/drawing/2014/main" id="{00208B4E-96A5-46F3-9FF0-C117FA8EE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9" name="Rectangle 41">
                <a:extLst>
                  <a:ext uri="{FF2B5EF4-FFF2-40B4-BE49-F238E27FC236}">
                    <a16:creationId xmlns:a16="http://schemas.microsoft.com/office/drawing/2014/main" id="{B2C8F532-05B8-4D61-A815-E225640B43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GB"/>
              </a:p>
            </p:txBody>
          </p:sp>
        </p:grpSp>
      </p:grpSp>
      <p:sp useBgFill="1">
        <p:nvSpPr>
          <p:cNvPr id="98" name="Rectangle 97">
            <a:extLst>
              <a:ext uri="{FF2B5EF4-FFF2-40B4-BE49-F238E27FC236}">
                <a16:creationId xmlns:a16="http://schemas.microsoft.com/office/drawing/2014/main" id="{01F67CC9-D773-4B4B-8A55-D5DAEC341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8391358-00ED-6227-FF6D-90AFD6A301AA}"/>
              </a:ext>
            </a:extLst>
          </p:cNvPr>
          <p:cNvSpPr/>
          <p:nvPr/>
        </p:nvSpPr>
        <p:spPr>
          <a:xfrm>
            <a:off x="1141413" y="618518"/>
            <a:ext cx="9905998" cy="14785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cap="all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Final Demonstration Key Points:</a:t>
            </a:r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86661526-45C3-0470-F95C-B62E9CB647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5330852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53791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5197375-AA5D-338F-9D3C-295EFFEDF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060528"/>
              </p:ext>
            </p:extLst>
          </p:nvPr>
        </p:nvGraphicFramePr>
        <p:xfrm>
          <a:off x="2108200" y="591820"/>
          <a:ext cx="8128000" cy="567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4655138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842179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/>
                        <a:t>Advanced Demonstration Key Points:</a:t>
                      </a:r>
                      <a:endParaRPr lang="en-GB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0"/>
                        <a:t>Video Submission Requirements: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453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/>
                      <a:r>
                        <a:rPr lang="en-GB" b="1"/>
                        <a:t>User Data and Security:</a:t>
                      </a:r>
                    </a:p>
                    <a:p>
                      <a:pPr lvl="1"/>
                      <a:r>
                        <a:rPr lang="en-GB"/>
                        <a:t> User data is encrypted and stored securely on the server side</a:t>
                      </a:r>
                    </a:p>
                    <a:p>
                      <a:pPr lvl="0"/>
                      <a:r>
                        <a:rPr lang="en-GB" b="1"/>
                        <a:t>Database Design and Game Data:</a:t>
                      </a:r>
                    </a:p>
                    <a:p>
                      <a:pPr lvl="1"/>
                      <a:r>
                        <a:rPr lang="en-GB"/>
                        <a:t> Database design and implementation for game data</a:t>
                      </a:r>
                    </a:p>
                    <a:p>
                      <a:pPr lvl="0"/>
                      <a:r>
                        <a:rPr lang="en-GB" b="1"/>
                        <a:t>Multiplayer</a:t>
                      </a:r>
                      <a:r>
                        <a:rPr lang="en-GB"/>
                        <a:t> </a:t>
                      </a:r>
                      <a:r>
                        <a:rPr lang="en-GB" b="1"/>
                        <a:t>Functionality</a:t>
                      </a:r>
                      <a:r>
                        <a:rPr lang="en-GB"/>
                        <a:t>:</a:t>
                      </a:r>
                    </a:p>
                    <a:p>
                      <a:pPr lvl="1"/>
                      <a:r>
                        <a:rPr lang="en-GB"/>
                        <a:t> Game supports at least two players playing in the same game simultaneously</a:t>
                      </a:r>
                    </a:p>
                    <a:p>
                      <a:pPr lvl="0"/>
                      <a:r>
                        <a:rPr lang="en-GB" b="1"/>
                        <a:t>Physics</a:t>
                      </a:r>
                    </a:p>
                    <a:p>
                      <a:pPr lvl="1"/>
                      <a:r>
                        <a:rPr lang="en-GB"/>
                        <a:t> Physics that affect the game (e.g., gravity, collision detection)</a:t>
                      </a:r>
                    </a:p>
                    <a:p>
                      <a:pPr lvl="0"/>
                      <a:r>
                        <a:rPr lang="en-GB" b="1"/>
                        <a:t>Game Messaging and Communication:</a:t>
                      </a:r>
                    </a:p>
                    <a:p>
                      <a:pPr lvl="1"/>
                      <a:r>
                        <a:rPr lang="en-GB"/>
                        <a:t> Systematic game messaging design
 Passing data using appropriate client-server communication methods correctly</a:t>
                      </a: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GB" b="1"/>
                        <a:t>Video Content</a:t>
                      </a:r>
                      <a:r>
                        <a:rPr lang="en-GB"/>
                        <a:t>:</a:t>
                      </a:r>
                    </a:p>
                    <a:p>
                      <a:pPr lvl="1"/>
                      <a:r>
                        <a:rPr lang="en-GB"/>
                        <a:t> 40-50 seconds raw game demonstration at the beginning without any annotation
 Exported in MP4 format for compatibility with most video players</a:t>
                      </a:r>
                    </a:p>
                    <a:p>
                      <a:pPr lvl="0"/>
                      <a:r>
                        <a:rPr lang="en-GB" b="1"/>
                        <a:t>Video Duration:</a:t>
                      </a:r>
                    </a:p>
                    <a:p>
                      <a:pPr lvl="1"/>
                      <a:r>
                        <a:rPr lang="en-GB"/>
                        <a:t> 3-4 minutes in total duration
 Demonstrate key aspects of your work 
 Serve as a showcase portfolio piece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444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3001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6178D2-E47A-41D1-B8FF-46E5B8311723}"/>
              </a:ext>
            </a:extLst>
          </p:cNvPr>
          <p:cNvSpPr txBox="1"/>
          <p:nvPr/>
        </p:nvSpPr>
        <p:spPr>
          <a:xfrm>
            <a:off x="838200" y="1905000"/>
            <a:ext cx="11150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Type: racing simulator game</a:t>
            </a:r>
          </a:p>
          <a:p>
            <a:endParaRPr lang="en-GB" sz="3200" dirty="0"/>
          </a:p>
          <a:p>
            <a:r>
              <a:rPr lang="en-GB" sz="3200" dirty="0"/>
              <a:t>Description: Players will race and avoid obstacles to gain a high score.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9759627-2765-4EE5-BD61-170CA94E8C6A}"/>
              </a:ext>
            </a:extLst>
          </p:cNvPr>
          <p:cNvSpPr txBox="1">
            <a:spLocks/>
          </p:cNvSpPr>
          <p:nvPr/>
        </p:nvSpPr>
        <p:spPr>
          <a:xfrm>
            <a:off x="838200" y="956345"/>
            <a:ext cx="10515600" cy="7343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Game Type and description </a:t>
            </a:r>
          </a:p>
        </p:txBody>
      </p:sp>
    </p:spTree>
    <p:extLst>
      <p:ext uri="{BB962C8B-B14F-4D97-AF65-F5344CB8AC3E}">
        <p14:creationId xmlns:p14="http://schemas.microsoft.com/office/powerpoint/2010/main" val="166184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32EA-C1E3-4C16-88E8-4B28D8AE0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examples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D1C05B-1E6D-4DB9-810F-D97906CDC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204" y="2679385"/>
            <a:ext cx="4567593" cy="2569271"/>
          </a:xfrm>
          <a:prstGeom prst="rect">
            <a:avLst/>
          </a:prstGeom>
        </p:spPr>
      </p:pic>
      <p:pic>
        <p:nvPicPr>
          <p:cNvPr id="4" name="Picture 3" descr="A video game of a race car on a road&#10;&#10;Description automatically generated">
            <a:extLst>
              <a:ext uri="{FF2B5EF4-FFF2-40B4-BE49-F238E27FC236}">
                <a16:creationId xmlns:a16="http://schemas.microsoft.com/office/drawing/2014/main" id="{C22E28D3-0E7D-4E1C-B47A-914A4B7B0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8" r="24397" b="1"/>
          <a:stretch/>
        </p:blipFill>
        <p:spPr>
          <a:xfrm>
            <a:off x="1" y="1609344"/>
            <a:ext cx="3584448" cy="3639312"/>
          </a:xfrm>
          <a:prstGeom prst="rect">
            <a:avLst/>
          </a:prstGeom>
        </p:spPr>
      </p:pic>
      <p:pic>
        <p:nvPicPr>
          <p:cNvPr id="5" name="Picture 4" descr="A video game screen showing a race car&#10;&#10;Description automatically generated">
            <a:extLst>
              <a:ext uri="{FF2B5EF4-FFF2-40B4-BE49-F238E27FC236}">
                <a16:creationId xmlns:a16="http://schemas.microsoft.com/office/drawing/2014/main" id="{8D56F330-91EF-4BD1-B3B9-41FD2DE22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0" r="22599" b="2"/>
          <a:stretch/>
        </p:blipFill>
        <p:spPr>
          <a:xfrm>
            <a:off x="8607552" y="1609344"/>
            <a:ext cx="3584448" cy="3639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860EAE-1FB9-43C0-A877-4E9166ECC376}"/>
              </a:ext>
            </a:extLst>
          </p:cNvPr>
          <p:cNvSpPr txBox="1"/>
          <p:nvPr/>
        </p:nvSpPr>
        <p:spPr>
          <a:xfrm>
            <a:off x="0" y="5283200"/>
            <a:ext cx="358444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1 - style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9F2C0E-B82A-4F84-8E2D-F91457BC3DBD}"/>
              </a:ext>
            </a:extLst>
          </p:cNvPr>
          <p:cNvSpPr txBox="1"/>
          <p:nvPr/>
        </p:nvSpPr>
        <p:spPr>
          <a:xfrm>
            <a:off x="3812203" y="5283200"/>
            <a:ext cx="4567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2 - gameplay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68809-606C-40C0-B0D0-72F220A75C10}"/>
              </a:ext>
            </a:extLst>
          </p:cNvPr>
          <p:cNvSpPr txBox="1"/>
          <p:nvPr/>
        </p:nvSpPr>
        <p:spPr>
          <a:xfrm>
            <a:off x="8607550" y="5283200"/>
            <a:ext cx="3584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3 - FOV</a:t>
            </a:r>
          </a:p>
        </p:txBody>
      </p:sp>
    </p:spTree>
    <p:extLst>
      <p:ext uri="{BB962C8B-B14F-4D97-AF65-F5344CB8AC3E}">
        <p14:creationId xmlns:p14="http://schemas.microsoft.com/office/powerpoint/2010/main" val="2154187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95C43-F26B-4718-B388-9076FEB3B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C96FC3-F228-4078-8D37-0A901D7BF7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2236777"/>
            <a:ext cx="5765800" cy="2882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D17F56-AD0D-44D5-B8F7-5A34AF4CB5AB}"/>
              </a:ext>
            </a:extLst>
          </p:cNvPr>
          <p:cNvSpPr txBox="1"/>
          <p:nvPr/>
        </p:nvSpPr>
        <p:spPr>
          <a:xfrm>
            <a:off x="328612" y="5119677"/>
            <a:ext cx="576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Player character - car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B31DB-5655-48DF-8F5D-C261964DE8E6}"/>
              </a:ext>
            </a:extLst>
          </p:cNvPr>
          <p:cNvSpPr txBox="1"/>
          <p:nvPr/>
        </p:nvSpPr>
        <p:spPr>
          <a:xfrm>
            <a:off x="6094412" y="5119677"/>
            <a:ext cx="576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Sky box - Forest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BEA13C76-F113-4891-B7A1-72CFAD7E40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1068620"/>
                  </p:ext>
                </p:extLst>
              </p:nvPr>
            </p:nvGraphicFramePr>
            <p:xfrm>
              <a:off x="697300" y="2430644"/>
              <a:ext cx="5028422" cy="249516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028422" cy="2495164"/>
                    </a:xfrm>
                    <a:prstGeom prst="rect">
                      <a:avLst/>
                    </a:prstGeom>
                  </am3d:spPr>
                  <am3d:camera>
                    <am3d:pos x="0" y="0" z="653446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185" d="1000000"/>
                    <am3d:preTrans dx="-7805436" dy="-4682448" dz="-372758"/>
                    <am3d:scale>
                      <am3d:sx n="1000000" d="1000000"/>
                      <am3d:sy n="1000000" d="1000000"/>
                      <am3d:sz n="1000000" d="1000000"/>
                    </am3d:scale>
                    <am3d:rot ax="1355301" ay="3514999" az="117277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6760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BEA13C76-F113-4891-B7A1-72CFAD7E40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7300" y="2430644"/>
                <a:ext cx="5028422" cy="249516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9728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BEEDD-96A8-42AE-8E50-9CC7C13E3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B0F9C-0D46-3549-69E8-EDC077CEA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Server Set up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0CB2604-4741-7D6C-0748-D11092FA85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06601"/>
            <a:ext cx="6375883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Install Portable Software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Download Node.js Portable and XAMPP Portable.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Extract them into a folder of your choice.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Set Up Node Project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a terminal in your project folder.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Run: npm init –y</a:t>
            </a:r>
            <a:r>
              <a:rPr lang="en-US" altLang="en-US" dirty="0"/>
              <a:t>.</a:t>
            </a: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Create a server.js file in your visual studio code.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Start MySQL Database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XAMPP, start MySQL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Create a database for your project using phpMyAdmin.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Install Packages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Run: npm install express mysql.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Start the Server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Run: node server.js.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http://localhost:3000 in your browser to view your project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FDB005-42C5-4567-7A1A-D04CA2CFD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483" y="1357803"/>
            <a:ext cx="5503183" cy="3491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6275A6-3B65-7D55-1DE2-A4A9970BFB74}"/>
              </a:ext>
            </a:extLst>
          </p:cNvPr>
          <p:cNvSpPr txBox="1"/>
          <p:nvPr/>
        </p:nvSpPr>
        <p:spPr>
          <a:xfrm>
            <a:off x="7404751" y="4849478"/>
            <a:ext cx="3648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example of XAMPP to start server</a:t>
            </a:r>
          </a:p>
        </p:txBody>
      </p:sp>
    </p:spTree>
    <p:extLst>
      <p:ext uri="{BB962C8B-B14F-4D97-AF65-F5344CB8AC3E}">
        <p14:creationId xmlns:p14="http://schemas.microsoft.com/office/powerpoint/2010/main" val="35336663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367</TotalTime>
  <Words>819</Words>
  <Application>Microsoft Office PowerPoint</Application>
  <PresentationFormat>Widescreen</PresentationFormat>
  <Paragraphs>114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Tw Cen MT</vt:lpstr>
      <vt:lpstr>Circuit</vt:lpstr>
      <vt:lpstr>3D racing web game</vt:lpstr>
      <vt:lpstr>Task</vt:lpstr>
      <vt:lpstr>PowerPoint Presentation</vt:lpstr>
      <vt:lpstr>PowerPoint Presentation</vt:lpstr>
      <vt:lpstr>PowerPoint Presentation</vt:lpstr>
      <vt:lpstr>PowerPoint Presentation</vt:lpstr>
      <vt:lpstr>Image examples</vt:lpstr>
      <vt:lpstr>assets</vt:lpstr>
      <vt:lpstr>Server Set up</vt:lpstr>
      <vt:lpstr>Website preview</vt:lpstr>
      <vt:lpstr>Game Controls</vt:lpstr>
      <vt:lpstr>Game preview</vt:lpstr>
      <vt:lpstr>references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racing web game</dc:title>
  <dc:creator>Tamer Hussen</dc:creator>
  <cp:lastModifiedBy>Tamer Hussen</cp:lastModifiedBy>
  <cp:revision>9</cp:revision>
  <dcterms:created xsi:type="dcterms:W3CDTF">2024-11-08T15:41:30Z</dcterms:created>
  <dcterms:modified xsi:type="dcterms:W3CDTF">2024-12-13T21:20:25Z</dcterms:modified>
</cp:coreProperties>
</file>

<file path=docProps/thumbnail.jpeg>
</file>